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 id="2147483686" r:id="rId5"/>
  </p:sldMasterIdLst>
  <p:notesMasterIdLst>
    <p:notesMasterId r:id="rId8"/>
  </p:notesMasterIdLst>
  <p:handoutMasterIdLst>
    <p:handoutMasterId r:id="rId9"/>
  </p:handoutMasterIdLst>
  <p:sldIdLst>
    <p:sldId id="275" r:id="rId6"/>
    <p:sldId id="277" r:id="rId7"/>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orient="horz" pos="2784" userDrawn="1">
          <p15:clr>
            <a:srgbClr val="A4A3A4"/>
          </p15:clr>
        </p15:guide>
        <p15:guide id="3" orient="horz" pos="576" userDrawn="1">
          <p15:clr>
            <a:srgbClr val="A4A3A4"/>
          </p15:clr>
        </p15:guide>
        <p15:guide id="4"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BE"/>
    <a:srgbClr val="EA4D8C"/>
    <a:srgbClr val="1A305C"/>
    <a:srgbClr val="3F765F"/>
    <a:srgbClr val="367058"/>
    <a:srgbClr val="1B4935"/>
    <a:srgbClr val="679B9B"/>
    <a:srgbClr val="25654A"/>
    <a:srgbClr val="E6E6E6"/>
    <a:srgbClr val="F38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3725" autoAdjust="0"/>
  </p:normalViewPr>
  <p:slideViewPr>
    <p:cSldViewPr snapToGrid="0" showGuides="1">
      <p:cViewPr varScale="1">
        <p:scale>
          <a:sx n="90" d="100"/>
          <a:sy n="90" d="100"/>
        </p:scale>
        <p:origin x="1860" y="66"/>
      </p:cViewPr>
      <p:guideLst>
        <p:guide orient="horz" pos="2088"/>
        <p:guide orient="horz" pos="2784"/>
        <p:guide orient="horz" pos="576"/>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xton, Roseann Michelle CIV USARMY IMCOM EUROPE (USA)" userId="ff829e7c-dd91-4e5c-b858-44f70b4be52f" providerId="ADAL" clId="{119C0489-0DEA-466C-8146-63765A1B8C8E}"/>
    <pc:docChg chg="custSel mod modSld">
      <pc:chgData name="Saxton, Roseann Michelle CIV USARMY IMCOM EUROPE (USA)" userId="ff829e7c-dd91-4e5c-b858-44f70b4be52f" providerId="ADAL" clId="{119C0489-0DEA-466C-8146-63765A1B8C8E}" dt="2025-10-30T08:56:30.708" v="8" actId="20577"/>
      <pc:docMkLst>
        <pc:docMk/>
      </pc:docMkLst>
      <pc:sldChg chg="addSp delSp modSp mod">
        <pc:chgData name="Saxton, Roseann Michelle CIV USARMY IMCOM EUROPE (USA)" userId="ff829e7c-dd91-4e5c-b858-44f70b4be52f" providerId="ADAL" clId="{119C0489-0DEA-466C-8146-63765A1B8C8E}" dt="2025-10-22T13:52:15.087" v="6" actId="14100"/>
        <pc:sldMkLst>
          <pc:docMk/>
          <pc:sldMk cId="346886234" sldId="275"/>
        </pc:sldMkLst>
        <pc:picChg chg="add mod">
          <ac:chgData name="Saxton, Roseann Michelle CIV USARMY IMCOM EUROPE (USA)" userId="ff829e7c-dd91-4e5c-b858-44f70b4be52f" providerId="ADAL" clId="{119C0489-0DEA-466C-8146-63765A1B8C8E}" dt="2025-10-22T13:52:15.087" v="6" actId="14100"/>
          <ac:picMkLst>
            <pc:docMk/>
            <pc:sldMk cId="346886234" sldId="275"/>
            <ac:picMk id="3" creationId="{7E6BB10F-255C-7E94-2604-57FAAE306F25}"/>
          </ac:picMkLst>
        </pc:picChg>
      </pc:sldChg>
      <pc:sldChg chg="modSp mod">
        <pc:chgData name="Saxton, Roseann Michelle CIV USARMY IMCOM EUROPE (USA)" userId="ff829e7c-dd91-4e5c-b858-44f70b4be52f" providerId="ADAL" clId="{119C0489-0DEA-466C-8146-63765A1B8C8E}" dt="2025-10-30T08:56:30.708" v="8" actId="20577"/>
        <pc:sldMkLst>
          <pc:docMk/>
          <pc:sldMk cId="4264125065" sldId="277"/>
        </pc:sldMkLst>
        <pc:spChg chg="mod">
          <ac:chgData name="Saxton, Roseann Michelle CIV USARMY IMCOM EUROPE (USA)" userId="ff829e7c-dd91-4e5c-b858-44f70b4be52f" providerId="ADAL" clId="{119C0489-0DEA-466C-8146-63765A1B8C8E}" dt="2025-10-30T08:56:30.708" v="8" actId="20577"/>
          <ac:spMkLst>
            <pc:docMk/>
            <pc:sldMk cId="4264125065" sldId="277"/>
            <ac:spMk id="18" creationId="{EE6062A7-FBA6-5338-5DA0-DF9D781CF1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1015-12CA-4649-B47F-D3EB5E1095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111F2F-D8BA-4A13-91FC-3878C75727F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E668B7C-E4CD-4872-B084-44133F808FCE}" type="datetimeFigureOut">
              <a:rPr lang="en-US" smtClean="0"/>
              <a:t>10/30/2025</a:t>
            </a:fld>
            <a:endParaRPr lang="en-US" dirty="0"/>
          </a:p>
        </p:txBody>
      </p:sp>
      <p:sp>
        <p:nvSpPr>
          <p:cNvPr id="4" name="Footer Placeholder 3">
            <a:extLst>
              <a:ext uri="{FF2B5EF4-FFF2-40B4-BE49-F238E27FC236}">
                <a16:creationId xmlns:a16="http://schemas.microsoft.com/office/drawing/2014/main" id="{F38FD67D-A60A-4914-89F3-9FC43EF547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642D8-EDCF-4A15-A29F-1B065ECC2E7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7E8E42-E7C5-4B24-8575-74A765CA0AB6}" type="slidenum">
              <a:rPr lang="en-US" smtClean="0"/>
              <a:t>‹#›</a:t>
            </a:fld>
            <a:endParaRPr lang="en-US" dirty="0"/>
          </a:p>
        </p:txBody>
      </p:sp>
    </p:spTree>
    <p:extLst>
      <p:ext uri="{BB962C8B-B14F-4D97-AF65-F5344CB8AC3E}">
        <p14:creationId xmlns:p14="http://schemas.microsoft.com/office/powerpoint/2010/main" val="229533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33D5BD-E30B-48AB-B24F-3878C333D518}" type="datetimeFigureOut">
              <a:rPr lang="en-US" smtClean="0"/>
              <a:t>10/30/2025</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81A707-0A4C-444E-BBAC-8F56E4534DF7}" type="slidenum">
              <a:rPr lang="en-US" smtClean="0"/>
              <a:t>‹#›</a:t>
            </a:fld>
            <a:endParaRPr lang="en-US" dirty="0"/>
          </a:p>
        </p:txBody>
      </p:sp>
    </p:spTree>
    <p:extLst>
      <p:ext uri="{BB962C8B-B14F-4D97-AF65-F5344CB8AC3E}">
        <p14:creationId xmlns:p14="http://schemas.microsoft.com/office/powerpoint/2010/main" val="1520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t>2</a:t>
            </a:fld>
            <a:endParaRPr lang="en-US" dirty="0"/>
          </a:p>
        </p:txBody>
      </p:sp>
    </p:spTree>
    <p:extLst>
      <p:ext uri="{BB962C8B-B14F-4D97-AF65-F5344CB8AC3E}">
        <p14:creationId xmlns:p14="http://schemas.microsoft.com/office/powerpoint/2010/main" val="177759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645" y="2333547"/>
            <a:ext cx="10061426" cy="2072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1751" y="2455214"/>
            <a:ext cx="9464041" cy="1971260"/>
          </a:xfrm>
        </p:spPr>
        <p:txBody>
          <a:bodyPr tIns="45720" bIns="45720" anchor="ctr">
            <a:normAutofit/>
          </a:bodyPr>
          <a:lstStyle>
            <a:lvl1pPr algn="ctr">
              <a:lnSpc>
                <a:spcPct val="80000"/>
              </a:lnSpc>
              <a:defRPr sz="6600" spc="0" baseline="0"/>
            </a:lvl1pPr>
          </a:lstStyle>
          <a:p>
            <a:r>
              <a:rPr lang="en-US"/>
              <a:t>Click to edit Master title style</a:t>
            </a:r>
            <a:endParaRPr lang="en-US" dirty="0"/>
          </a:p>
        </p:txBody>
      </p:sp>
      <p:sp>
        <p:nvSpPr>
          <p:cNvPr id="3" name="Subtitle 2"/>
          <p:cNvSpPr>
            <a:spLocks noGrp="1"/>
          </p:cNvSpPr>
          <p:nvPr>
            <p:ph type="subTitle" idx="1"/>
          </p:nvPr>
        </p:nvSpPr>
        <p:spPr>
          <a:xfrm>
            <a:off x="1257300" y="4499691"/>
            <a:ext cx="7543800" cy="1483822"/>
          </a:xfrm>
        </p:spPr>
        <p:txBody>
          <a:bodyPr>
            <a:normAutofit/>
          </a:bodyPr>
          <a:lstStyle>
            <a:lvl1pPr marL="0" indent="0" algn="ctr">
              <a:buNone/>
              <a:defRPr sz="2200"/>
            </a:lvl1pPr>
            <a:lvl2pPr marL="502920" indent="0" algn="ctr">
              <a:buNone/>
              <a:defRPr sz="2200"/>
            </a:lvl2pPr>
            <a:lvl3pPr marL="1005840" indent="0" algn="ctr">
              <a:buNone/>
              <a:defRPr sz="220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89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878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40932" y="0"/>
            <a:ext cx="226314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57515" y="690880"/>
            <a:ext cx="1981964" cy="63906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690880"/>
            <a:ext cx="6577965" cy="6390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79236"/>
            <a:ext cx="2263137" cy="413808"/>
          </a:xfrm>
        </p:spPr>
        <p:txBody>
          <a:bodyPr/>
          <a:lstStyle/>
          <a:p>
            <a:fld id="{96DFF08F-DC6B-4601-B491-B0F83F6DD2DA}" type="datetimeFigureOut">
              <a:rPr lang="en-US" smtClean="0"/>
              <a:t>10/30/2025</a:t>
            </a:fld>
            <a:endParaRPr lang="en-US" dirty="0"/>
          </a:p>
        </p:txBody>
      </p:sp>
      <p:sp>
        <p:nvSpPr>
          <p:cNvPr id="5" name="Footer Placeholder 4"/>
          <p:cNvSpPr>
            <a:spLocks noGrp="1"/>
          </p:cNvSpPr>
          <p:nvPr>
            <p:ph type="ftr" sz="quarter" idx="11"/>
          </p:nvPr>
        </p:nvSpPr>
        <p:spPr>
          <a:xfrm>
            <a:off x="3115312" y="7279236"/>
            <a:ext cx="3530727" cy="413808"/>
          </a:xfrm>
        </p:spPr>
        <p:txBody>
          <a:bodyPr/>
          <a:lstStyle/>
          <a:p>
            <a:endParaRPr lang="en-US" dirty="0"/>
          </a:p>
        </p:txBody>
      </p:sp>
      <p:sp>
        <p:nvSpPr>
          <p:cNvPr id="6" name="Slide Number Placeholder 5"/>
          <p:cNvSpPr>
            <a:spLocks noGrp="1"/>
          </p:cNvSpPr>
          <p:nvPr>
            <p:ph type="sldNum" sz="quarter" idx="12"/>
          </p:nvPr>
        </p:nvSpPr>
        <p:spPr>
          <a:xfrm>
            <a:off x="6660266" y="7279236"/>
            <a:ext cx="725801" cy="41380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95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023C27-C474-480F-BC7F-9C1AAFCAD96E}"/>
              </a:ext>
            </a:extLst>
          </p:cNvPr>
          <p:cNvSpPr>
            <a:spLocks noGrp="1"/>
          </p:cNvSpPr>
          <p:nvPr>
            <p:ph type="pic" sz="quarter" idx="15"/>
          </p:nvPr>
        </p:nvSpPr>
        <p:spPr>
          <a:xfrm>
            <a:off x="0" y="0"/>
            <a:ext cx="10058400" cy="3319272"/>
          </a:xfrm>
        </p:spPr>
        <p:txBody>
          <a:bodyPr/>
          <a:lstStyle/>
          <a:p>
            <a:endParaRPr lang="en-US" dirty="0"/>
          </a:p>
        </p:txBody>
      </p:sp>
      <p:sp>
        <p:nvSpPr>
          <p:cNvPr id="3" name="Rectangle 2">
            <a:extLst>
              <a:ext uri="{FF2B5EF4-FFF2-40B4-BE49-F238E27FC236}">
                <a16:creationId xmlns:a16="http://schemas.microsoft.com/office/drawing/2014/main" id="{A48A0F1A-22FB-45FF-80D6-4FE63A63EE04}"/>
              </a:ext>
            </a:extLst>
          </p:cNvPr>
          <p:cNvSpPr/>
          <p:nvPr userDrawn="1"/>
        </p:nvSpPr>
        <p:spPr>
          <a:xfrm>
            <a:off x="9600" y="3319272"/>
            <a:ext cx="10048800" cy="4450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2" name="Content Placeholder 14">
            <a:extLst>
              <a:ext uri="{FF2B5EF4-FFF2-40B4-BE49-F238E27FC236}">
                <a16:creationId xmlns:a16="http://schemas.microsoft.com/office/drawing/2014/main" id="{0D990D0E-21A8-4155-B955-886A21DE1825}"/>
              </a:ext>
            </a:extLst>
          </p:cNvPr>
          <p:cNvSpPr>
            <a:spLocks noGrp="1"/>
          </p:cNvSpPr>
          <p:nvPr>
            <p:ph sz="quarter" idx="13" hasCustomPrompt="1"/>
          </p:nvPr>
        </p:nvSpPr>
        <p:spPr>
          <a:xfrm>
            <a:off x="228600"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3" name="Text Placeholder 16">
            <a:extLst>
              <a:ext uri="{FF2B5EF4-FFF2-40B4-BE49-F238E27FC236}">
                <a16:creationId xmlns:a16="http://schemas.microsoft.com/office/drawing/2014/main" id="{E86030C3-0988-4616-B1A6-DC729760D6A1}"/>
              </a:ext>
            </a:extLst>
          </p:cNvPr>
          <p:cNvSpPr>
            <a:spLocks noGrp="1"/>
          </p:cNvSpPr>
          <p:nvPr>
            <p:ph type="body" sz="quarter" idx="14"/>
          </p:nvPr>
        </p:nvSpPr>
        <p:spPr>
          <a:xfrm>
            <a:off x="228600" y="4087368"/>
            <a:ext cx="2893612" cy="3391118"/>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1">
            <a:extLst>
              <a:ext uri="{FF2B5EF4-FFF2-40B4-BE49-F238E27FC236}">
                <a16:creationId xmlns:a16="http://schemas.microsoft.com/office/drawing/2014/main" id="{B0BD0440-9D47-4C93-95F9-EFC0FCF1C626}"/>
              </a:ext>
            </a:extLst>
          </p:cNvPr>
          <p:cNvSpPr>
            <a:spLocks noGrp="1"/>
          </p:cNvSpPr>
          <p:nvPr>
            <p:ph type="ctrTitle" hasCustomPrompt="1"/>
          </p:nvPr>
        </p:nvSpPr>
        <p:spPr>
          <a:xfrm>
            <a:off x="6925038" y="5183368"/>
            <a:ext cx="2889504" cy="1251856"/>
          </a:xfrm>
        </p:spPr>
        <p:txBody>
          <a:bodyPr vert="horz" anchor="ctr">
            <a:noAutofit/>
          </a:bodyPr>
          <a:lstStyle>
            <a:lvl1pPr algn="ctr">
              <a:lnSpc>
                <a:spcPct val="100000"/>
              </a:lnSpc>
              <a:defRPr sz="4000" b="0">
                <a:solidFill>
                  <a:schemeClr val="bg1"/>
                </a:solidFill>
                <a:latin typeface="+mj-lt"/>
              </a:defRPr>
            </a:lvl1pPr>
          </a:lstStyle>
          <a:p>
            <a:r>
              <a:rPr lang="en-US" noProof="0" dirty="0"/>
              <a:t>EDIT TEXT</a:t>
            </a:r>
          </a:p>
        </p:txBody>
      </p:sp>
      <p:sp>
        <p:nvSpPr>
          <p:cNvPr id="14" name="Subtitle 2">
            <a:extLst>
              <a:ext uri="{FF2B5EF4-FFF2-40B4-BE49-F238E27FC236}">
                <a16:creationId xmlns:a16="http://schemas.microsoft.com/office/drawing/2014/main" id="{D62D81F5-56E3-4D39-96F6-6C09DF4C2835}"/>
              </a:ext>
            </a:extLst>
          </p:cNvPr>
          <p:cNvSpPr>
            <a:spLocks noGrp="1"/>
          </p:cNvSpPr>
          <p:nvPr>
            <p:ph type="subTitle" idx="1" hasCustomPrompt="1"/>
          </p:nvPr>
        </p:nvSpPr>
        <p:spPr>
          <a:xfrm>
            <a:off x="6925038" y="6530864"/>
            <a:ext cx="2889504" cy="453005"/>
          </a:xfrm>
        </p:spPr>
        <p:txBody>
          <a:bodyPr vert="horz">
            <a:normAutofit/>
          </a:bodyPr>
          <a:lstStyle>
            <a:lvl1pPr marL="0" indent="0" algn="ctr">
              <a:lnSpc>
                <a:spcPct val="100000"/>
              </a:lnSpc>
              <a:buNone/>
              <a:defRPr sz="1200" spc="300" baseline="0">
                <a:solidFill>
                  <a:schemeClr val="bg1"/>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6" name="Content Placeholder 14">
            <a:extLst>
              <a:ext uri="{FF2B5EF4-FFF2-40B4-BE49-F238E27FC236}">
                <a16:creationId xmlns:a16="http://schemas.microsoft.com/office/drawing/2014/main" id="{6A973B95-8AB3-4E60-8A20-AB12D6D0E54E}"/>
              </a:ext>
            </a:extLst>
          </p:cNvPr>
          <p:cNvSpPr>
            <a:spLocks noGrp="1"/>
          </p:cNvSpPr>
          <p:nvPr>
            <p:ph sz="quarter" idx="11" hasCustomPrompt="1"/>
          </p:nvPr>
        </p:nvSpPr>
        <p:spPr>
          <a:xfrm>
            <a:off x="3577038"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7" name="Text Placeholder 16">
            <a:extLst>
              <a:ext uri="{FF2B5EF4-FFF2-40B4-BE49-F238E27FC236}">
                <a16:creationId xmlns:a16="http://schemas.microsoft.com/office/drawing/2014/main" id="{2569348C-F945-4CEC-9698-686F8ABC8B23}"/>
              </a:ext>
            </a:extLst>
          </p:cNvPr>
          <p:cNvSpPr>
            <a:spLocks noGrp="1"/>
          </p:cNvSpPr>
          <p:nvPr>
            <p:ph type="body" sz="quarter" idx="12"/>
          </p:nvPr>
        </p:nvSpPr>
        <p:spPr>
          <a:xfrm>
            <a:off x="3577038" y="4087368"/>
            <a:ext cx="2893612" cy="1741653"/>
          </a:xfrm>
        </p:spPr>
        <p:txBody>
          <a:bodyPr>
            <a:normAutofit/>
          </a:bodyPr>
          <a:lstStyle>
            <a:lvl1pPr marL="0" indent="0">
              <a:buNone/>
              <a:defRPr sz="1100">
                <a:solidFill>
                  <a:schemeClr val="bg1"/>
                </a:solidFill>
                <a:latin typeface="+mn-lt"/>
                <a:cs typeface="Arial" panose="020B0604020202020204" pitchFamily="34" charset="0"/>
              </a:defRPr>
            </a:lvl1pPr>
            <a:lvl2pPr marL="457200" indent="0">
              <a:buNone/>
              <a:defRPr sz="1100">
                <a:solidFill>
                  <a:schemeClr val="bg1"/>
                </a:solidFill>
                <a:latin typeface="+mn-lt"/>
                <a:cs typeface="Arial" panose="020B0604020202020204" pitchFamily="34" charset="0"/>
              </a:defRPr>
            </a:lvl2pPr>
            <a:lvl3pPr marL="914400" indent="0">
              <a:buNone/>
              <a:defRPr sz="1100">
                <a:solidFill>
                  <a:schemeClr val="bg1"/>
                </a:solidFill>
                <a:latin typeface="+mn-lt"/>
                <a:cs typeface="Arial" panose="020B0604020202020204" pitchFamily="34" charset="0"/>
              </a:defRPr>
            </a:lvl3pPr>
            <a:lvl4pPr marL="1371600" indent="0">
              <a:buNone/>
              <a:defRPr sz="1100">
                <a:solidFill>
                  <a:schemeClr val="bg1"/>
                </a:solidFill>
                <a:latin typeface="+mn-lt"/>
                <a:cs typeface="Arial" panose="020B0604020202020204" pitchFamily="34" charset="0"/>
              </a:defRPr>
            </a:lvl4pPr>
            <a:lvl5pPr marL="1828800" indent="0">
              <a:buNone/>
              <a:defRPr sz="1100">
                <a:solidFill>
                  <a:schemeClr val="bg1"/>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8820281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DA993-9462-4064-B89B-BCEF27D4DACC}"/>
              </a:ext>
            </a:extLst>
          </p:cNvPr>
          <p:cNvSpPr/>
          <p:nvPr userDrawn="1"/>
        </p:nvSpPr>
        <p:spPr>
          <a:xfrm>
            <a:off x="6704476" y="333175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3" name="Rectangle 2">
            <a:extLst>
              <a:ext uri="{FF2B5EF4-FFF2-40B4-BE49-F238E27FC236}">
                <a16:creationId xmlns:a16="http://schemas.microsoft.com/office/drawing/2014/main" id="{C8931403-AA2F-415D-BC4C-E1168B62C473}"/>
              </a:ext>
            </a:extLst>
          </p:cNvPr>
          <p:cNvSpPr/>
          <p:nvPr userDrawn="1"/>
        </p:nvSpPr>
        <p:spPr>
          <a:xfrm>
            <a:off x="-318" y="332907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5" name="Picture Placeholder 12">
            <a:extLst>
              <a:ext uri="{FF2B5EF4-FFF2-40B4-BE49-F238E27FC236}">
                <a16:creationId xmlns:a16="http://schemas.microsoft.com/office/drawing/2014/main" id="{86D9E3AF-002F-496A-AE6E-5675F6459273}"/>
              </a:ext>
            </a:extLst>
          </p:cNvPr>
          <p:cNvSpPr>
            <a:spLocks noGrp="1"/>
          </p:cNvSpPr>
          <p:nvPr>
            <p:ph type="pic" sz="quarter" idx="10"/>
          </p:nvPr>
        </p:nvSpPr>
        <p:spPr>
          <a:xfrm>
            <a:off x="3355975" y="4471779"/>
            <a:ext cx="3348000" cy="3300621"/>
          </a:xfrm>
        </p:spPr>
        <p:txBody>
          <a:bodyPr/>
          <a:lstStyle/>
          <a:p>
            <a:r>
              <a:rPr lang="en-US" dirty="0"/>
              <a:t>Click icon to add picture</a:t>
            </a:r>
          </a:p>
        </p:txBody>
      </p:sp>
      <p:sp>
        <p:nvSpPr>
          <p:cNvPr id="16" name="Picture Placeholder 11">
            <a:extLst>
              <a:ext uri="{FF2B5EF4-FFF2-40B4-BE49-F238E27FC236}">
                <a16:creationId xmlns:a16="http://schemas.microsoft.com/office/drawing/2014/main" id="{86E48971-37C3-4BED-A53F-BBE4AE0A58D9}"/>
              </a:ext>
            </a:extLst>
          </p:cNvPr>
          <p:cNvSpPr>
            <a:spLocks noGrp="1"/>
          </p:cNvSpPr>
          <p:nvPr>
            <p:ph type="pic" sz="quarter" idx="11"/>
          </p:nvPr>
        </p:nvSpPr>
        <p:spPr>
          <a:xfrm>
            <a:off x="0" y="1340"/>
            <a:ext cx="3342882" cy="3329078"/>
          </a:xfrm>
        </p:spPr>
        <p:txBody>
          <a:bodyPr/>
          <a:lstStyle/>
          <a:p>
            <a:r>
              <a:rPr lang="en-US" dirty="0"/>
              <a:t>Click icon to add picture</a:t>
            </a:r>
          </a:p>
        </p:txBody>
      </p:sp>
      <p:sp>
        <p:nvSpPr>
          <p:cNvPr id="18" name="Picture Placeholder 14">
            <a:extLst>
              <a:ext uri="{FF2B5EF4-FFF2-40B4-BE49-F238E27FC236}">
                <a16:creationId xmlns:a16="http://schemas.microsoft.com/office/drawing/2014/main" id="{E35617C7-C13A-4F76-8C0C-AF5E38C6227D}"/>
              </a:ext>
            </a:extLst>
          </p:cNvPr>
          <p:cNvSpPr>
            <a:spLocks noGrp="1"/>
          </p:cNvSpPr>
          <p:nvPr>
            <p:ph type="pic" sz="quarter" idx="12"/>
          </p:nvPr>
        </p:nvSpPr>
        <p:spPr>
          <a:xfrm>
            <a:off x="6703975" y="0"/>
            <a:ext cx="3354425" cy="3329078"/>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7DB83E81-869F-4BAD-AEC6-B87F2B879A30}"/>
              </a:ext>
            </a:extLst>
          </p:cNvPr>
          <p:cNvSpPr>
            <a:spLocks noGrp="1"/>
          </p:cNvSpPr>
          <p:nvPr>
            <p:ph type="body" sz="quarter" idx="14" hasCustomPrompt="1"/>
          </p:nvPr>
        </p:nvSpPr>
        <p:spPr>
          <a:xfrm>
            <a:off x="228600" y="4410389"/>
            <a:ext cx="2804477" cy="3114839"/>
          </a:xfrm>
        </p:spPr>
        <p:txBody>
          <a:bodyPr lIns="0">
            <a:normAutofit/>
          </a:bodyPr>
          <a:lstStyle>
            <a:lvl1pPr marL="0" indent="0">
              <a:lnSpc>
                <a:spcPct val="150000"/>
              </a:lnSpc>
              <a:spcBef>
                <a:spcPts val="1200"/>
              </a:spcBef>
              <a:buFont typeface="Arial" panose="020B0604020202020204" pitchFamily="34" charset="0"/>
              <a:buNone/>
              <a:defRPr sz="1200">
                <a:solidFill>
                  <a:schemeClr val="bg1"/>
                </a:solidFill>
                <a:latin typeface="+mn-lt"/>
                <a:cs typeface="Arial" panose="020B0604020202020204" pitchFamily="34" charset="0"/>
              </a:defRPr>
            </a:lvl1pPr>
            <a:lvl2pPr marL="457200" indent="0">
              <a:lnSpc>
                <a:spcPct val="150000"/>
              </a:lnSpc>
              <a:spcBef>
                <a:spcPts val="1200"/>
              </a:spcBef>
              <a:buNone/>
              <a:defRPr sz="1200">
                <a:solidFill>
                  <a:schemeClr val="bg1"/>
                </a:solidFill>
                <a:latin typeface="+mn-lt"/>
                <a:cs typeface="Arial" panose="020B0604020202020204" pitchFamily="34" charset="0"/>
              </a:defRPr>
            </a:lvl2pPr>
            <a:lvl3pPr marL="914400" indent="0">
              <a:lnSpc>
                <a:spcPct val="150000"/>
              </a:lnSpc>
              <a:spcBef>
                <a:spcPts val="1200"/>
              </a:spcBef>
              <a:buNone/>
              <a:defRPr sz="1200">
                <a:solidFill>
                  <a:schemeClr val="bg1"/>
                </a:solidFill>
                <a:latin typeface="+mn-lt"/>
                <a:cs typeface="Arial" panose="020B0604020202020204" pitchFamily="34" charset="0"/>
              </a:defRPr>
            </a:lvl3pPr>
            <a:lvl4pPr marL="1371600" indent="0">
              <a:lnSpc>
                <a:spcPct val="150000"/>
              </a:lnSpc>
              <a:spcBef>
                <a:spcPts val="1200"/>
              </a:spcBef>
              <a:buNone/>
              <a:defRPr sz="1200">
                <a:solidFill>
                  <a:schemeClr val="bg1"/>
                </a:solidFill>
                <a:latin typeface="+mn-lt"/>
                <a:cs typeface="Arial" panose="020B0604020202020204" pitchFamily="34" charset="0"/>
              </a:defRPr>
            </a:lvl4pPr>
            <a:lvl5pPr marL="1828800" indent="0">
              <a:lnSpc>
                <a:spcPct val="150000"/>
              </a:lnSpc>
              <a:spcBef>
                <a:spcPts val="1200"/>
              </a:spcBef>
              <a:buNone/>
              <a:defRPr sz="12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6">
            <a:extLst>
              <a:ext uri="{FF2B5EF4-FFF2-40B4-BE49-F238E27FC236}">
                <a16:creationId xmlns:a16="http://schemas.microsoft.com/office/drawing/2014/main" id="{998F7F43-9F0A-4A12-909E-A0A45D51298C}"/>
              </a:ext>
            </a:extLst>
          </p:cNvPr>
          <p:cNvSpPr>
            <a:spLocks noGrp="1"/>
          </p:cNvSpPr>
          <p:nvPr>
            <p:ph type="body" sz="quarter" idx="15" hasCustomPrompt="1"/>
          </p:nvPr>
        </p:nvSpPr>
        <p:spPr>
          <a:xfrm>
            <a:off x="3597760" y="237735"/>
            <a:ext cx="2895600" cy="720005"/>
          </a:xfrm>
        </p:spPr>
        <p:txBody>
          <a:bodyPr lIns="0" anchor="t">
            <a:noAutofit/>
          </a:bodyPr>
          <a:lstStyle>
            <a:lvl1pPr marL="0" indent="0">
              <a:buNone/>
              <a:defRPr sz="2400" b="0">
                <a:solidFill>
                  <a:schemeClr val="tx2"/>
                </a:solidFill>
                <a:latin typeface="+mj-lt"/>
              </a:defRPr>
            </a:lvl1pPr>
          </a:lstStyle>
          <a:p>
            <a:pPr lvl="0"/>
            <a:r>
              <a:rPr lang="en-US" dirty="0"/>
              <a:t>Add Title </a:t>
            </a:r>
            <a:br>
              <a:rPr lang="en-US" dirty="0"/>
            </a:br>
            <a:r>
              <a:rPr lang="en-US" dirty="0"/>
              <a:t>Here</a:t>
            </a:r>
          </a:p>
        </p:txBody>
      </p:sp>
      <p:sp>
        <p:nvSpPr>
          <p:cNvPr id="25" name="Text Placeholder 18">
            <a:extLst>
              <a:ext uri="{FF2B5EF4-FFF2-40B4-BE49-F238E27FC236}">
                <a16:creationId xmlns:a16="http://schemas.microsoft.com/office/drawing/2014/main" id="{F5331389-512C-445A-AAE9-512161E8106E}"/>
              </a:ext>
            </a:extLst>
          </p:cNvPr>
          <p:cNvSpPr>
            <a:spLocks noGrp="1"/>
          </p:cNvSpPr>
          <p:nvPr>
            <p:ph type="body" sz="quarter" idx="16" hasCustomPrompt="1"/>
          </p:nvPr>
        </p:nvSpPr>
        <p:spPr>
          <a:xfrm>
            <a:off x="3597442" y="653143"/>
            <a:ext cx="2895600" cy="3473689"/>
          </a:xfrm>
        </p:spPr>
        <p:txBody>
          <a:bodyPr lIns="0">
            <a:normAutofit/>
          </a:bodyPr>
          <a:lstStyle>
            <a:lvl1pPr marL="0" indent="0">
              <a:lnSpc>
                <a:spcPct val="150000"/>
              </a:lnSpc>
              <a:spcBef>
                <a:spcPts val="1200"/>
              </a:spcBef>
              <a:buFont typeface="Arial" panose="020B0604020202020204" pitchFamily="34" charset="0"/>
              <a:buNone/>
              <a:defRPr sz="1200">
                <a:solidFill>
                  <a:schemeClr val="tx1"/>
                </a:solidFill>
                <a:latin typeface="+mn-lt"/>
                <a:cs typeface="Arial" panose="020B0604020202020204" pitchFamily="34" charset="0"/>
              </a:defRPr>
            </a:lvl1pPr>
            <a:lvl2pPr marL="457200" indent="0">
              <a:lnSpc>
                <a:spcPct val="150000"/>
              </a:lnSpc>
              <a:spcBef>
                <a:spcPts val="1200"/>
              </a:spcBef>
              <a:buNone/>
              <a:defRPr sz="1200">
                <a:solidFill>
                  <a:schemeClr val="tx1"/>
                </a:solidFill>
                <a:latin typeface="+mn-lt"/>
                <a:cs typeface="Arial" panose="020B0604020202020204" pitchFamily="34" charset="0"/>
              </a:defRPr>
            </a:lvl2pPr>
            <a:lvl3pPr marL="914400" indent="0">
              <a:lnSpc>
                <a:spcPct val="150000"/>
              </a:lnSpc>
              <a:spcBef>
                <a:spcPts val="1200"/>
              </a:spcBef>
              <a:buNone/>
              <a:defRPr sz="1200">
                <a:solidFill>
                  <a:schemeClr val="tx1"/>
                </a:solidFill>
                <a:latin typeface="+mn-lt"/>
                <a:cs typeface="Arial" panose="020B0604020202020204" pitchFamily="34" charset="0"/>
              </a:defRPr>
            </a:lvl3pPr>
            <a:lvl4pPr marL="1371600" indent="0">
              <a:lnSpc>
                <a:spcPct val="150000"/>
              </a:lnSpc>
              <a:spcBef>
                <a:spcPts val="1200"/>
              </a:spcBef>
              <a:buNone/>
              <a:defRPr sz="1200">
                <a:solidFill>
                  <a:schemeClr val="tx1"/>
                </a:solidFill>
                <a:latin typeface="+mn-lt"/>
                <a:cs typeface="Arial" panose="020B0604020202020204" pitchFamily="34" charset="0"/>
              </a:defRPr>
            </a:lvl4pPr>
            <a:lvl5pPr marL="1828800" indent="0">
              <a:lnSpc>
                <a:spcPct val="150000"/>
              </a:lnSpc>
              <a:spcBef>
                <a:spcPts val="1200"/>
              </a:spcBef>
              <a:buNone/>
              <a:defRPr sz="1200">
                <a:solidFill>
                  <a:schemeClr val="tx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8">
            <a:extLst>
              <a:ext uri="{FF2B5EF4-FFF2-40B4-BE49-F238E27FC236}">
                <a16:creationId xmlns:a16="http://schemas.microsoft.com/office/drawing/2014/main" id="{77F65966-649A-4014-AAD1-3121592E2E38}"/>
              </a:ext>
            </a:extLst>
          </p:cNvPr>
          <p:cNvSpPr>
            <a:spLocks noGrp="1"/>
          </p:cNvSpPr>
          <p:nvPr>
            <p:ph type="body" sz="quarter" idx="17" hasCustomPrompt="1"/>
          </p:nvPr>
        </p:nvSpPr>
        <p:spPr>
          <a:xfrm>
            <a:off x="6952615" y="4350709"/>
            <a:ext cx="2887103" cy="3114839"/>
          </a:xfrm>
        </p:spPr>
        <p:txBody>
          <a:bodyPr lIns="0">
            <a:noAutofit/>
          </a:bodyPr>
          <a:lstStyle>
            <a:lvl1pPr marL="0" indent="0">
              <a:lnSpc>
                <a:spcPct val="100000"/>
              </a:lnSpc>
              <a:buFont typeface="Arial" panose="020B0604020202020204" pitchFamily="34" charset="0"/>
              <a:buNone/>
              <a:defRPr sz="2400">
                <a:solidFill>
                  <a:schemeClr val="bg1"/>
                </a:solidFill>
                <a:latin typeface="+mj-lt"/>
                <a:cs typeface="Arial" panose="020B0604020202020204" pitchFamily="34" charset="0"/>
              </a:defRPr>
            </a:lvl1pPr>
            <a:lvl2pPr marL="457200" indent="0">
              <a:lnSpc>
                <a:spcPct val="100000"/>
              </a:lnSpc>
              <a:buNone/>
              <a:defRPr sz="1400">
                <a:solidFill>
                  <a:schemeClr val="bg1"/>
                </a:solidFill>
                <a:latin typeface="+mj-lt"/>
                <a:cs typeface="Arial" panose="020B0604020202020204" pitchFamily="34" charset="0"/>
              </a:defRPr>
            </a:lvl2pPr>
            <a:lvl3pPr marL="914400" indent="0">
              <a:lnSpc>
                <a:spcPct val="100000"/>
              </a:lnSpc>
              <a:buNone/>
              <a:defRPr sz="1400">
                <a:solidFill>
                  <a:schemeClr val="bg1"/>
                </a:solidFill>
                <a:latin typeface="+mj-lt"/>
                <a:cs typeface="Arial" panose="020B0604020202020204" pitchFamily="34" charset="0"/>
              </a:defRPr>
            </a:lvl3pPr>
            <a:lvl4pPr marL="1371600" indent="0">
              <a:lnSpc>
                <a:spcPct val="100000"/>
              </a:lnSpc>
              <a:buNone/>
              <a:defRPr sz="1400">
                <a:solidFill>
                  <a:schemeClr val="bg1"/>
                </a:solidFill>
                <a:latin typeface="+mj-lt"/>
                <a:cs typeface="Arial" panose="020B0604020202020204" pitchFamily="34" charset="0"/>
              </a:defRPr>
            </a:lvl4pPr>
            <a:lvl5pPr marL="1828800" indent="0">
              <a:lnSpc>
                <a:spcPct val="100000"/>
              </a:lnSpc>
              <a:buNone/>
              <a:defRPr sz="1400">
                <a:solidFill>
                  <a:schemeClr val="bg1"/>
                </a:solidFill>
                <a:latin typeface="+mj-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059F801B-9725-432B-9CE8-6F353446EC4B}"/>
              </a:ext>
            </a:extLst>
          </p:cNvPr>
          <p:cNvSpPr>
            <a:spLocks noGrp="1"/>
          </p:cNvSpPr>
          <p:nvPr>
            <p:ph type="title"/>
          </p:nvPr>
        </p:nvSpPr>
        <p:spPr>
          <a:xfrm>
            <a:off x="228600" y="3886200"/>
            <a:ext cx="2804477"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32654234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023C27-C474-480F-BC7F-9C1AAFCAD96E}"/>
              </a:ext>
            </a:extLst>
          </p:cNvPr>
          <p:cNvSpPr>
            <a:spLocks noGrp="1"/>
          </p:cNvSpPr>
          <p:nvPr>
            <p:ph type="pic" sz="quarter" idx="15"/>
          </p:nvPr>
        </p:nvSpPr>
        <p:spPr>
          <a:xfrm>
            <a:off x="0" y="0"/>
            <a:ext cx="10058400" cy="3319272"/>
          </a:xfrm>
        </p:spPr>
        <p:txBody>
          <a:bodyPr/>
          <a:lstStyle/>
          <a:p>
            <a:endParaRPr lang="en-US" dirty="0"/>
          </a:p>
        </p:txBody>
      </p:sp>
      <p:sp>
        <p:nvSpPr>
          <p:cNvPr id="3" name="Rectangle 2">
            <a:extLst>
              <a:ext uri="{FF2B5EF4-FFF2-40B4-BE49-F238E27FC236}">
                <a16:creationId xmlns:a16="http://schemas.microsoft.com/office/drawing/2014/main" id="{A48A0F1A-22FB-45FF-80D6-4FE63A63EE04}"/>
              </a:ext>
            </a:extLst>
          </p:cNvPr>
          <p:cNvSpPr/>
          <p:nvPr userDrawn="1"/>
        </p:nvSpPr>
        <p:spPr>
          <a:xfrm>
            <a:off x="9600" y="3319272"/>
            <a:ext cx="10048800" cy="4450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2" name="Content Placeholder 14">
            <a:extLst>
              <a:ext uri="{FF2B5EF4-FFF2-40B4-BE49-F238E27FC236}">
                <a16:creationId xmlns:a16="http://schemas.microsoft.com/office/drawing/2014/main" id="{0D990D0E-21A8-4155-B955-886A21DE1825}"/>
              </a:ext>
            </a:extLst>
          </p:cNvPr>
          <p:cNvSpPr>
            <a:spLocks noGrp="1"/>
          </p:cNvSpPr>
          <p:nvPr>
            <p:ph sz="quarter" idx="13" hasCustomPrompt="1"/>
          </p:nvPr>
        </p:nvSpPr>
        <p:spPr>
          <a:xfrm>
            <a:off x="228600"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3" name="Text Placeholder 16">
            <a:extLst>
              <a:ext uri="{FF2B5EF4-FFF2-40B4-BE49-F238E27FC236}">
                <a16:creationId xmlns:a16="http://schemas.microsoft.com/office/drawing/2014/main" id="{E86030C3-0988-4616-B1A6-DC729760D6A1}"/>
              </a:ext>
            </a:extLst>
          </p:cNvPr>
          <p:cNvSpPr>
            <a:spLocks noGrp="1"/>
          </p:cNvSpPr>
          <p:nvPr>
            <p:ph type="body" sz="quarter" idx="14"/>
          </p:nvPr>
        </p:nvSpPr>
        <p:spPr>
          <a:xfrm>
            <a:off x="228600" y="4087368"/>
            <a:ext cx="2893612" cy="3391118"/>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1">
            <a:extLst>
              <a:ext uri="{FF2B5EF4-FFF2-40B4-BE49-F238E27FC236}">
                <a16:creationId xmlns:a16="http://schemas.microsoft.com/office/drawing/2014/main" id="{B0BD0440-9D47-4C93-95F9-EFC0FCF1C626}"/>
              </a:ext>
            </a:extLst>
          </p:cNvPr>
          <p:cNvSpPr>
            <a:spLocks noGrp="1"/>
          </p:cNvSpPr>
          <p:nvPr>
            <p:ph type="ctrTitle" hasCustomPrompt="1"/>
          </p:nvPr>
        </p:nvSpPr>
        <p:spPr>
          <a:xfrm>
            <a:off x="6925038" y="5183368"/>
            <a:ext cx="2889504" cy="1251856"/>
          </a:xfrm>
        </p:spPr>
        <p:txBody>
          <a:bodyPr vert="horz" anchor="ctr">
            <a:noAutofit/>
          </a:bodyPr>
          <a:lstStyle>
            <a:lvl1pPr algn="ctr">
              <a:lnSpc>
                <a:spcPct val="100000"/>
              </a:lnSpc>
              <a:defRPr sz="4000" b="0">
                <a:solidFill>
                  <a:schemeClr val="bg1"/>
                </a:solidFill>
                <a:latin typeface="+mj-lt"/>
              </a:defRPr>
            </a:lvl1pPr>
          </a:lstStyle>
          <a:p>
            <a:r>
              <a:rPr lang="en-US" noProof="0" dirty="0"/>
              <a:t>EDIT TEXT</a:t>
            </a:r>
          </a:p>
        </p:txBody>
      </p:sp>
      <p:sp>
        <p:nvSpPr>
          <p:cNvPr id="14" name="Subtitle 2">
            <a:extLst>
              <a:ext uri="{FF2B5EF4-FFF2-40B4-BE49-F238E27FC236}">
                <a16:creationId xmlns:a16="http://schemas.microsoft.com/office/drawing/2014/main" id="{D62D81F5-56E3-4D39-96F6-6C09DF4C2835}"/>
              </a:ext>
            </a:extLst>
          </p:cNvPr>
          <p:cNvSpPr>
            <a:spLocks noGrp="1"/>
          </p:cNvSpPr>
          <p:nvPr>
            <p:ph type="subTitle" idx="1" hasCustomPrompt="1"/>
          </p:nvPr>
        </p:nvSpPr>
        <p:spPr>
          <a:xfrm>
            <a:off x="6925038" y="6530864"/>
            <a:ext cx="2889504" cy="453005"/>
          </a:xfrm>
        </p:spPr>
        <p:txBody>
          <a:bodyPr vert="horz">
            <a:normAutofit/>
          </a:bodyPr>
          <a:lstStyle>
            <a:lvl1pPr marL="0" indent="0" algn="ctr">
              <a:lnSpc>
                <a:spcPct val="100000"/>
              </a:lnSpc>
              <a:buNone/>
              <a:defRPr sz="1200" spc="300" baseline="0">
                <a:solidFill>
                  <a:schemeClr val="bg1"/>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6" name="Content Placeholder 14">
            <a:extLst>
              <a:ext uri="{FF2B5EF4-FFF2-40B4-BE49-F238E27FC236}">
                <a16:creationId xmlns:a16="http://schemas.microsoft.com/office/drawing/2014/main" id="{6A973B95-8AB3-4E60-8A20-AB12D6D0E54E}"/>
              </a:ext>
            </a:extLst>
          </p:cNvPr>
          <p:cNvSpPr>
            <a:spLocks noGrp="1"/>
          </p:cNvSpPr>
          <p:nvPr>
            <p:ph sz="quarter" idx="11" hasCustomPrompt="1"/>
          </p:nvPr>
        </p:nvSpPr>
        <p:spPr>
          <a:xfrm>
            <a:off x="3577038"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7" name="Text Placeholder 16">
            <a:extLst>
              <a:ext uri="{FF2B5EF4-FFF2-40B4-BE49-F238E27FC236}">
                <a16:creationId xmlns:a16="http://schemas.microsoft.com/office/drawing/2014/main" id="{2569348C-F945-4CEC-9698-686F8ABC8B23}"/>
              </a:ext>
            </a:extLst>
          </p:cNvPr>
          <p:cNvSpPr>
            <a:spLocks noGrp="1"/>
          </p:cNvSpPr>
          <p:nvPr>
            <p:ph type="body" sz="quarter" idx="12"/>
          </p:nvPr>
        </p:nvSpPr>
        <p:spPr>
          <a:xfrm>
            <a:off x="3577038" y="4087368"/>
            <a:ext cx="2893612" cy="1741653"/>
          </a:xfrm>
        </p:spPr>
        <p:txBody>
          <a:bodyPr>
            <a:normAutofit/>
          </a:bodyPr>
          <a:lstStyle>
            <a:lvl1pPr marL="0" indent="0">
              <a:buNone/>
              <a:defRPr sz="1100">
                <a:solidFill>
                  <a:schemeClr val="bg1"/>
                </a:solidFill>
                <a:latin typeface="+mn-lt"/>
                <a:cs typeface="Arial" panose="020B0604020202020204" pitchFamily="34" charset="0"/>
              </a:defRPr>
            </a:lvl1pPr>
            <a:lvl2pPr marL="457200" indent="0">
              <a:buNone/>
              <a:defRPr sz="1100">
                <a:solidFill>
                  <a:schemeClr val="bg1"/>
                </a:solidFill>
                <a:latin typeface="+mn-lt"/>
                <a:cs typeface="Arial" panose="020B0604020202020204" pitchFamily="34" charset="0"/>
              </a:defRPr>
            </a:lvl2pPr>
            <a:lvl3pPr marL="914400" indent="0">
              <a:buNone/>
              <a:defRPr sz="1100">
                <a:solidFill>
                  <a:schemeClr val="bg1"/>
                </a:solidFill>
                <a:latin typeface="+mn-lt"/>
                <a:cs typeface="Arial" panose="020B0604020202020204" pitchFamily="34" charset="0"/>
              </a:defRPr>
            </a:lvl3pPr>
            <a:lvl4pPr marL="1371600" indent="0">
              <a:buNone/>
              <a:defRPr sz="1100">
                <a:solidFill>
                  <a:schemeClr val="bg1"/>
                </a:solidFill>
                <a:latin typeface="+mn-lt"/>
                <a:cs typeface="Arial" panose="020B0604020202020204" pitchFamily="34" charset="0"/>
              </a:defRPr>
            </a:lvl4pPr>
            <a:lvl5pPr marL="1828800" indent="0">
              <a:buNone/>
              <a:defRPr sz="1100">
                <a:solidFill>
                  <a:schemeClr val="bg1"/>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9140190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023C27-C474-480F-BC7F-9C1AAFCAD96E}"/>
              </a:ext>
            </a:extLst>
          </p:cNvPr>
          <p:cNvSpPr>
            <a:spLocks noGrp="1"/>
          </p:cNvSpPr>
          <p:nvPr>
            <p:ph type="pic" sz="quarter" idx="15"/>
          </p:nvPr>
        </p:nvSpPr>
        <p:spPr>
          <a:xfrm>
            <a:off x="3352801" y="0"/>
            <a:ext cx="6705600" cy="4419600"/>
          </a:xfrm>
        </p:spPr>
        <p:txBody>
          <a:bodyPr/>
          <a:lstStyle/>
          <a:p>
            <a:endParaRPr lang="en-US" dirty="0"/>
          </a:p>
        </p:txBody>
      </p:sp>
      <p:sp>
        <p:nvSpPr>
          <p:cNvPr id="3" name="Rectangle 2">
            <a:extLst>
              <a:ext uri="{FF2B5EF4-FFF2-40B4-BE49-F238E27FC236}">
                <a16:creationId xmlns:a16="http://schemas.microsoft.com/office/drawing/2014/main" id="{A48A0F1A-22FB-45FF-80D6-4FE63A63EE04}"/>
              </a:ext>
            </a:extLst>
          </p:cNvPr>
          <p:cNvSpPr/>
          <p:nvPr userDrawn="1"/>
        </p:nvSpPr>
        <p:spPr>
          <a:xfrm>
            <a:off x="9600" y="0"/>
            <a:ext cx="3343200" cy="7769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2" name="Title 1">
            <a:extLst>
              <a:ext uri="{FF2B5EF4-FFF2-40B4-BE49-F238E27FC236}">
                <a16:creationId xmlns:a16="http://schemas.microsoft.com/office/drawing/2014/main" id="{DF01E5D2-6D16-41B9-8D95-C3831084A574}"/>
              </a:ext>
            </a:extLst>
          </p:cNvPr>
          <p:cNvSpPr>
            <a:spLocks noGrp="1"/>
          </p:cNvSpPr>
          <p:nvPr>
            <p:ph type="ctrTitle" hasCustomPrompt="1"/>
          </p:nvPr>
        </p:nvSpPr>
        <p:spPr>
          <a:xfrm>
            <a:off x="6925038" y="5183368"/>
            <a:ext cx="2889504" cy="1251856"/>
          </a:xfrm>
        </p:spPr>
        <p:txBody>
          <a:bodyPr vert="horz" anchor="ctr">
            <a:noAutofit/>
          </a:bodyPr>
          <a:lstStyle>
            <a:lvl1pPr algn="ctr">
              <a:lnSpc>
                <a:spcPct val="100000"/>
              </a:lnSpc>
              <a:defRPr sz="4000" b="0">
                <a:solidFill>
                  <a:schemeClr val="tx2"/>
                </a:solidFill>
                <a:latin typeface="+mj-lt"/>
              </a:defRPr>
            </a:lvl1pPr>
          </a:lstStyle>
          <a:p>
            <a:r>
              <a:rPr lang="en-US" noProof="0" dirty="0"/>
              <a:t>EDIT TEXT</a:t>
            </a:r>
          </a:p>
        </p:txBody>
      </p:sp>
      <p:sp>
        <p:nvSpPr>
          <p:cNvPr id="18" name="Subtitle 2">
            <a:extLst>
              <a:ext uri="{FF2B5EF4-FFF2-40B4-BE49-F238E27FC236}">
                <a16:creationId xmlns:a16="http://schemas.microsoft.com/office/drawing/2014/main" id="{C1E1772A-8C1A-43F8-A297-A2A1C4961A78}"/>
              </a:ext>
            </a:extLst>
          </p:cNvPr>
          <p:cNvSpPr>
            <a:spLocks noGrp="1"/>
          </p:cNvSpPr>
          <p:nvPr>
            <p:ph type="subTitle" idx="1" hasCustomPrompt="1"/>
          </p:nvPr>
        </p:nvSpPr>
        <p:spPr>
          <a:xfrm>
            <a:off x="6925038" y="6530864"/>
            <a:ext cx="2889504" cy="453005"/>
          </a:xfrm>
        </p:spPr>
        <p:txBody>
          <a:bodyPr vert="horz">
            <a:normAutofit/>
          </a:bodyPr>
          <a:lstStyle>
            <a:lvl1pPr marL="0" indent="0" algn="ctr">
              <a:lnSpc>
                <a:spcPct val="100000"/>
              </a:lnSpc>
              <a:buNone/>
              <a:defRPr sz="1200" spc="300" baseline="0">
                <a:solidFill>
                  <a:schemeClr val="tx2"/>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5" name="Rectangle 14">
            <a:extLst>
              <a:ext uri="{FF2B5EF4-FFF2-40B4-BE49-F238E27FC236}">
                <a16:creationId xmlns:a16="http://schemas.microsoft.com/office/drawing/2014/main" id="{97492751-E9EF-463C-8C1E-1AA3A9B1D816}"/>
              </a:ext>
            </a:extLst>
          </p:cNvPr>
          <p:cNvSpPr/>
          <p:nvPr userDrawn="1"/>
        </p:nvSpPr>
        <p:spPr>
          <a:xfrm>
            <a:off x="3355200" y="3886200"/>
            <a:ext cx="3348000"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Content Placeholder 14">
            <a:extLst>
              <a:ext uri="{FF2B5EF4-FFF2-40B4-BE49-F238E27FC236}">
                <a16:creationId xmlns:a16="http://schemas.microsoft.com/office/drawing/2014/main" id="{E6FA2C89-4818-4619-8F8B-31E5505EAF76}"/>
              </a:ext>
            </a:extLst>
          </p:cNvPr>
          <p:cNvSpPr>
            <a:spLocks noGrp="1"/>
          </p:cNvSpPr>
          <p:nvPr>
            <p:ph sz="quarter" idx="11" hasCustomPrompt="1"/>
          </p:nvPr>
        </p:nvSpPr>
        <p:spPr>
          <a:xfrm>
            <a:off x="3577038" y="4713695"/>
            <a:ext cx="2893612" cy="404672"/>
          </a:xfrm>
        </p:spPr>
        <p:txBody>
          <a:bodyPr>
            <a:noAutofit/>
          </a:bodyPr>
          <a:lstStyle>
            <a:lvl1pPr marL="0" indent="0">
              <a:buNone/>
              <a:defRPr sz="2400" b="0">
                <a:solidFill>
                  <a:schemeClr val="tx2"/>
                </a:solidFill>
                <a:latin typeface="+mj-lt"/>
              </a:defRPr>
            </a:lvl1pPr>
          </a:lstStyle>
          <a:p>
            <a:pPr lvl="0"/>
            <a:r>
              <a:rPr lang="en-US" noProof="0" dirty="0"/>
              <a:t>Add Title Here</a:t>
            </a:r>
          </a:p>
        </p:txBody>
      </p:sp>
      <p:sp>
        <p:nvSpPr>
          <p:cNvPr id="21" name="Text Placeholder 16">
            <a:extLst>
              <a:ext uri="{FF2B5EF4-FFF2-40B4-BE49-F238E27FC236}">
                <a16:creationId xmlns:a16="http://schemas.microsoft.com/office/drawing/2014/main" id="{67651986-01F3-4697-A0D4-31F6A1098310}"/>
              </a:ext>
            </a:extLst>
          </p:cNvPr>
          <p:cNvSpPr>
            <a:spLocks noGrp="1"/>
          </p:cNvSpPr>
          <p:nvPr>
            <p:ph type="body" sz="quarter" idx="12"/>
          </p:nvPr>
        </p:nvSpPr>
        <p:spPr>
          <a:xfrm>
            <a:off x="3577038" y="5216093"/>
            <a:ext cx="2893612" cy="1741653"/>
          </a:xfrm>
        </p:spPr>
        <p:txBody>
          <a:bodyPr>
            <a:normAutofit/>
          </a:bodyPr>
          <a:lstStyle>
            <a:lvl1pPr marL="0" indent="0">
              <a:buNone/>
              <a:defRPr sz="1100">
                <a:solidFill>
                  <a:schemeClr val="tx2"/>
                </a:solidFill>
                <a:latin typeface="+mn-lt"/>
                <a:cs typeface="Arial" panose="020B0604020202020204" pitchFamily="34" charset="0"/>
              </a:defRPr>
            </a:lvl1pPr>
            <a:lvl2pPr marL="457200" indent="0">
              <a:buNone/>
              <a:defRPr sz="1100">
                <a:solidFill>
                  <a:schemeClr val="tx2"/>
                </a:solidFill>
                <a:latin typeface="+mn-lt"/>
                <a:cs typeface="Arial" panose="020B0604020202020204" pitchFamily="34" charset="0"/>
              </a:defRPr>
            </a:lvl2pPr>
            <a:lvl3pPr marL="914400" indent="0">
              <a:buNone/>
              <a:defRPr sz="1100">
                <a:solidFill>
                  <a:schemeClr val="tx2"/>
                </a:solidFill>
                <a:latin typeface="+mn-lt"/>
                <a:cs typeface="Arial" panose="020B0604020202020204" pitchFamily="34" charset="0"/>
              </a:defRPr>
            </a:lvl3pPr>
            <a:lvl4pPr marL="1371600" indent="0">
              <a:buNone/>
              <a:defRPr sz="1100">
                <a:solidFill>
                  <a:schemeClr val="tx2"/>
                </a:solidFill>
                <a:latin typeface="+mn-lt"/>
                <a:cs typeface="Arial" panose="020B0604020202020204" pitchFamily="34" charset="0"/>
              </a:defRPr>
            </a:lvl4pPr>
            <a:lvl5pPr marL="1828800" indent="0">
              <a:buNone/>
              <a:defRPr sz="1100">
                <a:solidFill>
                  <a:schemeClr val="tx2"/>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14">
            <a:extLst>
              <a:ext uri="{FF2B5EF4-FFF2-40B4-BE49-F238E27FC236}">
                <a16:creationId xmlns:a16="http://schemas.microsoft.com/office/drawing/2014/main" id="{0D990D0E-21A8-4155-B955-886A21DE1825}"/>
              </a:ext>
            </a:extLst>
          </p:cNvPr>
          <p:cNvSpPr>
            <a:spLocks noGrp="1"/>
          </p:cNvSpPr>
          <p:nvPr>
            <p:ph sz="quarter" idx="13" hasCustomPrompt="1"/>
          </p:nvPr>
        </p:nvSpPr>
        <p:spPr>
          <a:xfrm>
            <a:off x="228600" y="1530776"/>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3" name="Text Placeholder 16">
            <a:extLst>
              <a:ext uri="{FF2B5EF4-FFF2-40B4-BE49-F238E27FC236}">
                <a16:creationId xmlns:a16="http://schemas.microsoft.com/office/drawing/2014/main" id="{E86030C3-0988-4616-B1A6-DC729760D6A1}"/>
              </a:ext>
            </a:extLst>
          </p:cNvPr>
          <p:cNvSpPr>
            <a:spLocks noGrp="1"/>
          </p:cNvSpPr>
          <p:nvPr>
            <p:ph type="body" sz="quarter" idx="14"/>
          </p:nvPr>
        </p:nvSpPr>
        <p:spPr>
          <a:xfrm>
            <a:off x="228600" y="2044385"/>
            <a:ext cx="2893612" cy="4807095"/>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7740063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4B57A7-3A86-45DA-B5CA-AC7A481E3274}"/>
              </a:ext>
            </a:extLst>
          </p:cNvPr>
          <p:cNvSpPr/>
          <p:nvPr userDrawn="1"/>
        </p:nvSpPr>
        <p:spPr>
          <a:xfrm>
            <a:off x="0" y="0"/>
            <a:ext cx="3355974"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 name="Rectangle 2">
            <a:extLst>
              <a:ext uri="{FF2B5EF4-FFF2-40B4-BE49-F238E27FC236}">
                <a16:creationId xmlns:a16="http://schemas.microsoft.com/office/drawing/2014/main" id="{14F3BCA9-2C74-4567-9FB2-2CE1AC28A6EC}"/>
              </a:ext>
            </a:extLst>
          </p:cNvPr>
          <p:cNvSpPr/>
          <p:nvPr userDrawn="1"/>
        </p:nvSpPr>
        <p:spPr>
          <a:xfrm>
            <a:off x="6702425" y="0"/>
            <a:ext cx="3355975"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5" name="Picture Placeholder 12">
            <a:extLst>
              <a:ext uri="{FF2B5EF4-FFF2-40B4-BE49-F238E27FC236}">
                <a16:creationId xmlns:a16="http://schemas.microsoft.com/office/drawing/2014/main" id="{86D9E3AF-002F-496A-AE6E-5675F6459273}"/>
              </a:ext>
            </a:extLst>
          </p:cNvPr>
          <p:cNvSpPr>
            <a:spLocks noGrp="1"/>
          </p:cNvSpPr>
          <p:nvPr>
            <p:ph type="pic" sz="quarter" idx="10"/>
          </p:nvPr>
        </p:nvSpPr>
        <p:spPr>
          <a:xfrm>
            <a:off x="3355975" y="-1"/>
            <a:ext cx="3348000" cy="3300621"/>
          </a:xfrm>
        </p:spPr>
        <p:txBody>
          <a:bodyPr/>
          <a:lstStyle/>
          <a:p>
            <a:r>
              <a:rPr lang="en-US" dirty="0"/>
              <a:t>Click icon to add picture</a:t>
            </a:r>
          </a:p>
        </p:txBody>
      </p:sp>
      <p:sp>
        <p:nvSpPr>
          <p:cNvPr id="16" name="Picture Placeholder 11">
            <a:extLst>
              <a:ext uri="{FF2B5EF4-FFF2-40B4-BE49-F238E27FC236}">
                <a16:creationId xmlns:a16="http://schemas.microsoft.com/office/drawing/2014/main" id="{86E48971-37C3-4BED-A53F-BBE4AE0A58D9}"/>
              </a:ext>
            </a:extLst>
          </p:cNvPr>
          <p:cNvSpPr>
            <a:spLocks noGrp="1"/>
          </p:cNvSpPr>
          <p:nvPr>
            <p:ph type="pic" sz="quarter" idx="11"/>
          </p:nvPr>
        </p:nvSpPr>
        <p:spPr>
          <a:xfrm>
            <a:off x="0" y="4443322"/>
            <a:ext cx="3348000" cy="3329078"/>
          </a:xfrm>
        </p:spPr>
        <p:txBody>
          <a:bodyPr/>
          <a:lstStyle/>
          <a:p>
            <a:r>
              <a:rPr lang="en-US" dirty="0"/>
              <a:t>Click icon to add picture</a:t>
            </a:r>
          </a:p>
        </p:txBody>
      </p:sp>
      <p:sp>
        <p:nvSpPr>
          <p:cNvPr id="18" name="Picture Placeholder 14">
            <a:extLst>
              <a:ext uri="{FF2B5EF4-FFF2-40B4-BE49-F238E27FC236}">
                <a16:creationId xmlns:a16="http://schemas.microsoft.com/office/drawing/2014/main" id="{E35617C7-C13A-4F76-8C0C-AF5E38C6227D}"/>
              </a:ext>
            </a:extLst>
          </p:cNvPr>
          <p:cNvSpPr>
            <a:spLocks noGrp="1"/>
          </p:cNvSpPr>
          <p:nvPr>
            <p:ph type="pic" sz="quarter" idx="12"/>
          </p:nvPr>
        </p:nvSpPr>
        <p:spPr>
          <a:xfrm>
            <a:off x="6710400" y="4443322"/>
            <a:ext cx="3348000" cy="3329078"/>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7DB83E81-869F-4BAD-AEC6-B87F2B879A30}"/>
              </a:ext>
            </a:extLst>
          </p:cNvPr>
          <p:cNvSpPr>
            <a:spLocks noGrp="1"/>
          </p:cNvSpPr>
          <p:nvPr>
            <p:ph type="body" sz="quarter" idx="14" hasCustomPrompt="1"/>
          </p:nvPr>
        </p:nvSpPr>
        <p:spPr>
          <a:xfrm>
            <a:off x="228600" y="848535"/>
            <a:ext cx="2864802" cy="3505751"/>
          </a:xfrm>
        </p:spPr>
        <p:txBody>
          <a:bodyPr lIns="91440">
            <a:normAutofit/>
          </a:bodyPr>
          <a:lstStyle>
            <a:lvl1pPr marL="0" indent="0">
              <a:lnSpc>
                <a:spcPct val="150000"/>
              </a:lnSpc>
              <a:buFont typeface="Arial" panose="020B0604020202020204" pitchFamily="34" charset="0"/>
              <a:buNone/>
              <a:defRPr sz="1100">
                <a:solidFill>
                  <a:schemeClr val="bg1"/>
                </a:solidFill>
                <a:latin typeface="+mn-lt"/>
                <a:cs typeface="Arial" panose="020B0604020202020204" pitchFamily="34" charset="0"/>
              </a:defRPr>
            </a:lvl1pPr>
            <a:lvl2pPr marL="457200" indent="0">
              <a:lnSpc>
                <a:spcPct val="150000"/>
              </a:lnSpc>
              <a:buNone/>
              <a:defRPr sz="1100">
                <a:solidFill>
                  <a:schemeClr val="bg1"/>
                </a:solidFill>
                <a:latin typeface="+mn-lt"/>
                <a:cs typeface="Arial" panose="020B0604020202020204" pitchFamily="34" charset="0"/>
              </a:defRPr>
            </a:lvl2pPr>
            <a:lvl3pPr marL="914400" indent="0">
              <a:lnSpc>
                <a:spcPct val="150000"/>
              </a:lnSpc>
              <a:buNone/>
              <a:defRPr sz="1100">
                <a:solidFill>
                  <a:schemeClr val="bg1"/>
                </a:solidFill>
                <a:latin typeface="+mn-lt"/>
                <a:cs typeface="Arial" panose="020B0604020202020204" pitchFamily="34" charset="0"/>
              </a:defRPr>
            </a:lvl3pPr>
            <a:lvl4pPr marL="1371600" indent="0">
              <a:lnSpc>
                <a:spcPct val="150000"/>
              </a:lnSpc>
              <a:buNone/>
              <a:defRPr sz="1100">
                <a:solidFill>
                  <a:schemeClr val="bg1"/>
                </a:solidFill>
                <a:latin typeface="+mn-lt"/>
                <a:cs typeface="Arial" panose="020B0604020202020204" pitchFamily="34" charset="0"/>
              </a:defRPr>
            </a:lvl4pPr>
            <a:lvl5pPr marL="1828800" indent="0">
              <a:lnSpc>
                <a:spcPct val="150000"/>
              </a:lnSpc>
              <a:buNone/>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8">
            <a:extLst>
              <a:ext uri="{FF2B5EF4-FFF2-40B4-BE49-F238E27FC236}">
                <a16:creationId xmlns:a16="http://schemas.microsoft.com/office/drawing/2014/main" id="{6A9BD8AF-34CA-4F04-9A17-B45F6EB3AA9D}"/>
              </a:ext>
            </a:extLst>
          </p:cNvPr>
          <p:cNvSpPr>
            <a:spLocks noGrp="1"/>
          </p:cNvSpPr>
          <p:nvPr>
            <p:ph type="body" sz="quarter" idx="16" hasCustomPrompt="1"/>
          </p:nvPr>
        </p:nvSpPr>
        <p:spPr>
          <a:xfrm>
            <a:off x="3581400" y="3554730"/>
            <a:ext cx="2895599" cy="3989070"/>
          </a:xfrm>
        </p:spPr>
        <p:txBody>
          <a:bodyPr lIns="0" anchor="ctr">
            <a:normAutofit/>
          </a:bodyPr>
          <a:lstStyle>
            <a:lvl1pPr marL="0" indent="0">
              <a:lnSpc>
                <a:spcPct val="150000"/>
              </a:lnSpc>
              <a:buNone/>
              <a:defRPr sz="2000">
                <a:solidFill>
                  <a:schemeClr val="tx1"/>
                </a:solidFill>
                <a:latin typeface="+mj-lt"/>
                <a:cs typeface="Arial" panose="020B0604020202020204" pitchFamily="34" charset="0"/>
              </a:defRPr>
            </a:lvl1pPr>
            <a:lvl2pPr marL="457200" indent="0">
              <a:lnSpc>
                <a:spcPct val="150000"/>
              </a:lnSpc>
              <a:buNone/>
              <a:defRPr sz="2000">
                <a:solidFill>
                  <a:schemeClr val="tx1"/>
                </a:solidFill>
                <a:latin typeface="+mj-lt"/>
                <a:cs typeface="Arial" panose="020B0604020202020204" pitchFamily="34" charset="0"/>
              </a:defRPr>
            </a:lvl2pPr>
            <a:lvl3pPr marL="914400" indent="0">
              <a:lnSpc>
                <a:spcPct val="150000"/>
              </a:lnSpc>
              <a:buNone/>
              <a:defRPr sz="2000">
                <a:solidFill>
                  <a:schemeClr val="tx1"/>
                </a:solidFill>
                <a:latin typeface="+mj-lt"/>
                <a:cs typeface="Arial" panose="020B0604020202020204" pitchFamily="34" charset="0"/>
              </a:defRPr>
            </a:lvl3pPr>
            <a:lvl4pPr marL="1371600" indent="0">
              <a:lnSpc>
                <a:spcPct val="150000"/>
              </a:lnSpc>
              <a:buNone/>
              <a:defRPr sz="2000">
                <a:solidFill>
                  <a:schemeClr val="tx1"/>
                </a:solidFill>
                <a:latin typeface="+mj-lt"/>
                <a:cs typeface="Arial" panose="020B0604020202020204" pitchFamily="34" charset="0"/>
              </a:defRPr>
            </a:lvl4pPr>
            <a:lvl5pPr marL="1828800" indent="0">
              <a:lnSpc>
                <a:spcPct val="150000"/>
              </a:lnSpc>
              <a:buNone/>
              <a:defRPr sz="2000">
                <a:solidFill>
                  <a:schemeClr val="tx1"/>
                </a:solidFill>
                <a:latin typeface="+mj-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16">
            <a:extLst>
              <a:ext uri="{FF2B5EF4-FFF2-40B4-BE49-F238E27FC236}">
                <a16:creationId xmlns:a16="http://schemas.microsoft.com/office/drawing/2014/main" id="{2390D74A-03BA-4C31-B59B-57CCDAF885DD}"/>
              </a:ext>
            </a:extLst>
          </p:cNvPr>
          <p:cNvSpPr>
            <a:spLocks noGrp="1"/>
          </p:cNvSpPr>
          <p:nvPr>
            <p:ph type="body" sz="quarter" idx="17" hasCustomPrompt="1"/>
          </p:nvPr>
        </p:nvSpPr>
        <p:spPr>
          <a:xfrm>
            <a:off x="6931152" y="228600"/>
            <a:ext cx="2898329" cy="530895"/>
          </a:xfrm>
        </p:spPr>
        <p:txBody>
          <a:bodyPr lIns="91440" anchor="t">
            <a:noAutofit/>
          </a:bodyPr>
          <a:lstStyle>
            <a:lvl1pPr marL="0" indent="0">
              <a:buNone/>
              <a:defRPr sz="2400" b="0">
                <a:solidFill>
                  <a:schemeClr val="bg1"/>
                </a:solidFill>
                <a:latin typeface="+mj-lt"/>
              </a:defRPr>
            </a:lvl1pPr>
          </a:lstStyle>
          <a:p>
            <a:pPr lvl="0"/>
            <a:r>
              <a:rPr lang="en-US" dirty="0"/>
              <a:t>ADD TITLE </a:t>
            </a:r>
            <a:br>
              <a:rPr lang="en-US" dirty="0"/>
            </a:br>
            <a:r>
              <a:rPr lang="en-US" dirty="0"/>
              <a:t>HERE</a:t>
            </a:r>
          </a:p>
        </p:txBody>
      </p:sp>
      <p:sp>
        <p:nvSpPr>
          <p:cNvPr id="34" name="Text Placeholder 18">
            <a:extLst>
              <a:ext uri="{FF2B5EF4-FFF2-40B4-BE49-F238E27FC236}">
                <a16:creationId xmlns:a16="http://schemas.microsoft.com/office/drawing/2014/main" id="{50BE2EB5-0041-4D2D-A6AE-4DE92FEED83A}"/>
              </a:ext>
            </a:extLst>
          </p:cNvPr>
          <p:cNvSpPr>
            <a:spLocks noGrp="1"/>
          </p:cNvSpPr>
          <p:nvPr>
            <p:ph type="body" sz="quarter" idx="18" hasCustomPrompt="1"/>
          </p:nvPr>
        </p:nvSpPr>
        <p:spPr>
          <a:xfrm>
            <a:off x="6931151" y="848535"/>
            <a:ext cx="2898647" cy="3505751"/>
          </a:xfrm>
        </p:spPr>
        <p:txBody>
          <a:bodyPr lIns="91440">
            <a:normAutofit/>
          </a:bodyPr>
          <a:lstStyle>
            <a:lvl1pPr>
              <a:lnSpc>
                <a:spcPct val="150000"/>
              </a:lnSpc>
              <a:defRPr sz="1100">
                <a:solidFill>
                  <a:schemeClr val="bg1"/>
                </a:solidFill>
                <a:latin typeface="+mn-lt"/>
                <a:cs typeface="Arial" panose="020B0604020202020204" pitchFamily="34" charset="0"/>
              </a:defRPr>
            </a:lvl1pPr>
            <a:lvl2pPr>
              <a:lnSpc>
                <a:spcPct val="150000"/>
              </a:lnSpc>
              <a:defRPr sz="1100">
                <a:solidFill>
                  <a:schemeClr val="bg1"/>
                </a:solidFill>
                <a:latin typeface="+mn-lt"/>
                <a:cs typeface="Arial" panose="020B0604020202020204" pitchFamily="34" charset="0"/>
              </a:defRPr>
            </a:lvl2pPr>
            <a:lvl3pPr>
              <a:lnSpc>
                <a:spcPct val="150000"/>
              </a:lnSpc>
              <a:defRPr sz="1100">
                <a:solidFill>
                  <a:schemeClr val="bg1"/>
                </a:solidFill>
                <a:latin typeface="+mn-lt"/>
                <a:cs typeface="Arial" panose="020B0604020202020204" pitchFamily="34" charset="0"/>
              </a:defRPr>
            </a:lvl3pPr>
            <a:lvl4pPr>
              <a:lnSpc>
                <a:spcPct val="150000"/>
              </a:lnSpc>
              <a:defRPr sz="1100">
                <a:solidFill>
                  <a:schemeClr val="bg1"/>
                </a:solidFill>
                <a:latin typeface="+mn-lt"/>
                <a:cs typeface="Arial" panose="020B0604020202020204" pitchFamily="34" charset="0"/>
              </a:defRPr>
            </a:lvl4pPr>
            <a:lvl5pPr>
              <a:lnSpc>
                <a:spcPct val="150000"/>
              </a:lnSpc>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3">
            <a:extLst>
              <a:ext uri="{FF2B5EF4-FFF2-40B4-BE49-F238E27FC236}">
                <a16:creationId xmlns:a16="http://schemas.microsoft.com/office/drawing/2014/main" id="{7D4C849E-DCC1-4757-BBBF-C69B4CD0BD94}"/>
              </a:ext>
            </a:extLst>
          </p:cNvPr>
          <p:cNvSpPr>
            <a:spLocks noGrp="1"/>
          </p:cNvSpPr>
          <p:nvPr>
            <p:ph type="title"/>
          </p:nvPr>
        </p:nvSpPr>
        <p:spPr>
          <a:xfrm>
            <a:off x="228600" y="228600"/>
            <a:ext cx="2804477"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47120043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DA993-9462-4064-B89B-BCEF27D4DACC}"/>
              </a:ext>
            </a:extLst>
          </p:cNvPr>
          <p:cNvSpPr/>
          <p:nvPr userDrawn="1"/>
        </p:nvSpPr>
        <p:spPr>
          <a:xfrm>
            <a:off x="6704476" y="333175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3" name="Rectangle 2">
            <a:extLst>
              <a:ext uri="{FF2B5EF4-FFF2-40B4-BE49-F238E27FC236}">
                <a16:creationId xmlns:a16="http://schemas.microsoft.com/office/drawing/2014/main" id="{C8931403-AA2F-415D-BC4C-E1168B62C473}"/>
              </a:ext>
            </a:extLst>
          </p:cNvPr>
          <p:cNvSpPr/>
          <p:nvPr userDrawn="1"/>
        </p:nvSpPr>
        <p:spPr>
          <a:xfrm>
            <a:off x="-318" y="332907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5" name="Picture Placeholder 12">
            <a:extLst>
              <a:ext uri="{FF2B5EF4-FFF2-40B4-BE49-F238E27FC236}">
                <a16:creationId xmlns:a16="http://schemas.microsoft.com/office/drawing/2014/main" id="{86D9E3AF-002F-496A-AE6E-5675F6459273}"/>
              </a:ext>
            </a:extLst>
          </p:cNvPr>
          <p:cNvSpPr>
            <a:spLocks noGrp="1"/>
          </p:cNvSpPr>
          <p:nvPr>
            <p:ph type="pic" sz="quarter" idx="10"/>
          </p:nvPr>
        </p:nvSpPr>
        <p:spPr>
          <a:xfrm>
            <a:off x="3355975" y="4471779"/>
            <a:ext cx="3348000" cy="3300621"/>
          </a:xfrm>
        </p:spPr>
        <p:txBody>
          <a:bodyPr/>
          <a:lstStyle/>
          <a:p>
            <a:r>
              <a:rPr lang="en-US" dirty="0"/>
              <a:t>Click icon to add picture</a:t>
            </a:r>
          </a:p>
        </p:txBody>
      </p:sp>
      <p:sp>
        <p:nvSpPr>
          <p:cNvPr id="16" name="Picture Placeholder 11">
            <a:extLst>
              <a:ext uri="{FF2B5EF4-FFF2-40B4-BE49-F238E27FC236}">
                <a16:creationId xmlns:a16="http://schemas.microsoft.com/office/drawing/2014/main" id="{86E48971-37C3-4BED-A53F-BBE4AE0A58D9}"/>
              </a:ext>
            </a:extLst>
          </p:cNvPr>
          <p:cNvSpPr>
            <a:spLocks noGrp="1"/>
          </p:cNvSpPr>
          <p:nvPr>
            <p:ph type="pic" sz="quarter" idx="11"/>
          </p:nvPr>
        </p:nvSpPr>
        <p:spPr>
          <a:xfrm>
            <a:off x="0" y="1340"/>
            <a:ext cx="3342882" cy="3329078"/>
          </a:xfrm>
        </p:spPr>
        <p:txBody>
          <a:bodyPr/>
          <a:lstStyle/>
          <a:p>
            <a:r>
              <a:rPr lang="en-US" dirty="0"/>
              <a:t>Click icon to add picture</a:t>
            </a:r>
          </a:p>
        </p:txBody>
      </p:sp>
      <p:sp>
        <p:nvSpPr>
          <p:cNvPr id="18" name="Picture Placeholder 14">
            <a:extLst>
              <a:ext uri="{FF2B5EF4-FFF2-40B4-BE49-F238E27FC236}">
                <a16:creationId xmlns:a16="http://schemas.microsoft.com/office/drawing/2014/main" id="{E35617C7-C13A-4F76-8C0C-AF5E38C6227D}"/>
              </a:ext>
            </a:extLst>
          </p:cNvPr>
          <p:cNvSpPr>
            <a:spLocks noGrp="1"/>
          </p:cNvSpPr>
          <p:nvPr>
            <p:ph type="pic" sz="quarter" idx="12"/>
          </p:nvPr>
        </p:nvSpPr>
        <p:spPr>
          <a:xfrm>
            <a:off x="6703975" y="0"/>
            <a:ext cx="3354425" cy="3329078"/>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7DB83E81-869F-4BAD-AEC6-B87F2B879A30}"/>
              </a:ext>
            </a:extLst>
          </p:cNvPr>
          <p:cNvSpPr>
            <a:spLocks noGrp="1"/>
          </p:cNvSpPr>
          <p:nvPr>
            <p:ph type="body" sz="quarter" idx="14" hasCustomPrompt="1"/>
          </p:nvPr>
        </p:nvSpPr>
        <p:spPr>
          <a:xfrm>
            <a:off x="228600" y="4410389"/>
            <a:ext cx="2804477" cy="3114839"/>
          </a:xfrm>
        </p:spPr>
        <p:txBody>
          <a:bodyPr lIns="0">
            <a:normAutofit/>
          </a:bodyPr>
          <a:lstStyle>
            <a:lvl1pPr marL="0" indent="0">
              <a:lnSpc>
                <a:spcPct val="150000"/>
              </a:lnSpc>
              <a:spcBef>
                <a:spcPts val="1200"/>
              </a:spcBef>
              <a:buFont typeface="Arial" panose="020B0604020202020204" pitchFamily="34" charset="0"/>
              <a:buNone/>
              <a:defRPr sz="1200">
                <a:solidFill>
                  <a:schemeClr val="bg1"/>
                </a:solidFill>
                <a:latin typeface="+mn-lt"/>
                <a:cs typeface="Arial" panose="020B0604020202020204" pitchFamily="34" charset="0"/>
              </a:defRPr>
            </a:lvl1pPr>
            <a:lvl2pPr marL="457200" indent="0">
              <a:lnSpc>
                <a:spcPct val="150000"/>
              </a:lnSpc>
              <a:spcBef>
                <a:spcPts val="1200"/>
              </a:spcBef>
              <a:buNone/>
              <a:defRPr sz="1200">
                <a:solidFill>
                  <a:schemeClr val="bg1"/>
                </a:solidFill>
                <a:latin typeface="+mn-lt"/>
                <a:cs typeface="Arial" panose="020B0604020202020204" pitchFamily="34" charset="0"/>
              </a:defRPr>
            </a:lvl2pPr>
            <a:lvl3pPr marL="914400" indent="0">
              <a:lnSpc>
                <a:spcPct val="150000"/>
              </a:lnSpc>
              <a:spcBef>
                <a:spcPts val="1200"/>
              </a:spcBef>
              <a:buNone/>
              <a:defRPr sz="1200">
                <a:solidFill>
                  <a:schemeClr val="bg1"/>
                </a:solidFill>
                <a:latin typeface="+mn-lt"/>
                <a:cs typeface="Arial" panose="020B0604020202020204" pitchFamily="34" charset="0"/>
              </a:defRPr>
            </a:lvl3pPr>
            <a:lvl4pPr marL="1371600" indent="0">
              <a:lnSpc>
                <a:spcPct val="150000"/>
              </a:lnSpc>
              <a:spcBef>
                <a:spcPts val="1200"/>
              </a:spcBef>
              <a:buNone/>
              <a:defRPr sz="1200">
                <a:solidFill>
                  <a:schemeClr val="bg1"/>
                </a:solidFill>
                <a:latin typeface="+mn-lt"/>
                <a:cs typeface="Arial" panose="020B0604020202020204" pitchFamily="34" charset="0"/>
              </a:defRPr>
            </a:lvl4pPr>
            <a:lvl5pPr marL="1828800" indent="0">
              <a:lnSpc>
                <a:spcPct val="150000"/>
              </a:lnSpc>
              <a:spcBef>
                <a:spcPts val="1200"/>
              </a:spcBef>
              <a:buNone/>
              <a:defRPr sz="12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6">
            <a:extLst>
              <a:ext uri="{FF2B5EF4-FFF2-40B4-BE49-F238E27FC236}">
                <a16:creationId xmlns:a16="http://schemas.microsoft.com/office/drawing/2014/main" id="{998F7F43-9F0A-4A12-909E-A0A45D51298C}"/>
              </a:ext>
            </a:extLst>
          </p:cNvPr>
          <p:cNvSpPr>
            <a:spLocks noGrp="1"/>
          </p:cNvSpPr>
          <p:nvPr>
            <p:ph type="body" sz="quarter" idx="15" hasCustomPrompt="1"/>
          </p:nvPr>
        </p:nvSpPr>
        <p:spPr>
          <a:xfrm>
            <a:off x="3597760" y="237735"/>
            <a:ext cx="2895600" cy="720005"/>
          </a:xfrm>
        </p:spPr>
        <p:txBody>
          <a:bodyPr lIns="0" anchor="t">
            <a:noAutofit/>
          </a:bodyPr>
          <a:lstStyle>
            <a:lvl1pPr marL="0" indent="0">
              <a:buNone/>
              <a:defRPr sz="2400" b="0">
                <a:solidFill>
                  <a:schemeClr val="tx2"/>
                </a:solidFill>
                <a:latin typeface="+mj-lt"/>
              </a:defRPr>
            </a:lvl1pPr>
          </a:lstStyle>
          <a:p>
            <a:pPr lvl="0"/>
            <a:r>
              <a:rPr lang="en-US" dirty="0"/>
              <a:t>Add Title </a:t>
            </a:r>
            <a:br>
              <a:rPr lang="en-US" dirty="0"/>
            </a:br>
            <a:r>
              <a:rPr lang="en-US" dirty="0"/>
              <a:t>Here</a:t>
            </a:r>
          </a:p>
        </p:txBody>
      </p:sp>
      <p:sp>
        <p:nvSpPr>
          <p:cNvPr id="25" name="Text Placeholder 18">
            <a:extLst>
              <a:ext uri="{FF2B5EF4-FFF2-40B4-BE49-F238E27FC236}">
                <a16:creationId xmlns:a16="http://schemas.microsoft.com/office/drawing/2014/main" id="{F5331389-512C-445A-AAE9-512161E8106E}"/>
              </a:ext>
            </a:extLst>
          </p:cNvPr>
          <p:cNvSpPr>
            <a:spLocks noGrp="1"/>
          </p:cNvSpPr>
          <p:nvPr>
            <p:ph type="body" sz="quarter" idx="16" hasCustomPrompt="1"/>
          </p:nvPr>
        </p:nvSpPr>
        <p:spPr>
          <a:xfrm>
            <a:off x="3597442" y="653143"/>
            <a:ext cx="2895600" cy="3473689"/>
          </a:xfrm>
        </p:spPr>
        <p:txBody>
          <a:bodyPr lIns="0">
            <a:normAutofit/>
          </a:bodyPr>
          <a:lstStyle>
            <a:lvl1pPr marL="0" indent="0">
              <a:lnSpc>
                <a:spcPct val="150000"/>
              </a:lnSpc>
              <a:spcBef>
                <a:spcPts val="1200"/>
              </a:spcBef>
              <a:buFont typeface="Arial" panose="020B0604020202020204" pitchFamily="34" charset="0"/>
              <a:buNone/>
              <a:defRPr sz="1200">
                <a:solidFill>
                  <a:schemeClr val="tx1"/>
                </a:solidFill>
                <a:latin typeface="+mn-lt"/>
                <a:cs typeface="Arial" panose="020B0604020202020204" pitchFamily="34" charset="0"/>
              </a:defRPr>
            </a:lvl1pPr>
            <a:lvl2pPr marL="457200" indent="0">
              <a:lnSpc>
                <a:spcPct val="150000"/>
              </a:lnSpc>
              <a:spcBef>
                <a:spcPts val="1200"/>
              </a:spcBef>
              <a:buNone/>
              <a:defRPr sz="1200">
                <a:solidFill>
                  <a:schemeClr val="tx1"/>
                </a:solidFill>
                <a:latin typeface="+mn-lt"/>
                <a:cs typeface="Arial" panose="020B0604020202020204" pitchFamily="34" charset="0"/>
              </a:defRPr>
            </a:lvl2pPr>
            <a:lvl3pPr marL="914400" indent="0">
              <a:lnSpc>
                <a:spcPct val="150000"/>
              </a:lnSpc>
              <a:spcBef>
                <a:spcPts val="1200"/>
              </a:spcBef>
              <a:buNone/>
              <a:defRPr sz="1200">
                <a:solidFill>
                  <a:schemeClr val="tx1"/>
                </a:solidFill>
                <a:latin typeface="+mn-lt"/>
                <a:cs typeface="Arial" panose="020B0604020202020204" pitchFamily="34" charset="0"/>
              </a:defRPr>
            </a:lvl3pPr>
            <a:lvl4pPr marL="1371600" indent="0">
              <a:lnSpc>
                <a:spcPct val="150000"/>
              </a:lnSpc>
              <a:spcBef>
                <a:spcPts val="1200"/>
              </a:spcBef>
              <a:buNone/>
              <a:defRPr sz="1200">
                <a:solidFill>
                  <a:schemeClr val="tx1"/>
                </a:solidFill>
                <a:latin typeface="+mn-lt"/>
                <a:cs typeface="Arial" panose="020B0604020202020204" pitchFamily="34" charset="0"/>
              </a:defRPr>
            </a:lvl4pPr>
            <a:lvl5pPr marL="1828800" indent="0">
              <a:lnSpc>
                <a:spcPct val="150000"/>
              </a:lnSpc>
              <a:spcBef>
                <a:spcPts val="1200"/>
              </a:spcBef>
              <a:buNone/>
              <a:defRPr sz="1200">
                <a:solidFill>
                  <a:schemeClr val="tx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8">
            <a:extLst>
              <a:ext uri="{FF2B5EF4-FFF2-40B4-BE49-F238E27FC236}">
                <a16:creationId xmlns:a16="http://schemas.microsoft.com/office/drawing/2014/main" id="{77F65966-649A-4014-AAD1-3121592E2E38}"/>
              </a:ext>
            </a:extLst>
          </p:cNvPr>
          <p:cNvSpPr>
            <a:spLocks noGrp="1"/>
          </p:cNvSpPr>
          <p:nvPr>
            <p:ph type="body" sz="quarter" idx="17" hasCustomPrompt="1"/>
          </p:nvPr>
        </p:nvSpPr>
        <p:spPr>
          <a:xfrm>
            <a:off x="6952615" y="4350709"/>
            <a:ext cx="2887103" cy="3114839"/>
          </a:xfrm>
        </p:spPr>
        <p:txBody>
          <a:bodyPr lIns="0">
            <a:noAutofit/>
          </a:bodyPr>
          <a:lstStyle>
            <a:lvl1pPr marL="0" indent="0">
              <a:lnSpc>
                <a:spcPct val="100000"/>
              </a:lnSpc>
              <a:buFont typeface="Arial" panose="020B0604020202020204" pitchFamily="34" charset="0"/>
              <a:buNone/>
              <a:defRPr sz="2400">
                <a:solidFill>
                  <a:schemeClr val="bg1"/>
                </a:solidFill>
                <a:latin typeface="+mj-lt"/>
                <a:cs typeface="Arial" panose="020B0604020202020204" pitchFamily="34" charset="0"/>
              </a:defRPr>
            </a:lvl1pPr>
            <a:lvl2pPr marL="457200" indent="0">
              <a:lnSpc>
                <a:spcPct val="100000"/>
              </a:lnSpc>
              <a:buNone/>
              <a:defRPr sz="1400">
                <a:solidFill>
                  <a:schemeClr val="bg1"/>
                </a:solidFill>
                <a:latin typeface="+mj-lt"/>
                <a:cs typeface="Arial" panose="020B0604020202020204" pitchFamily="34" charset="0"/>
              </a:defRPr>
            </a:lvl2pPr>
            <a:lvl3pPr marL="914400" indent="0">
              <a:lnSpc>
                <a:spcPct val="100000"/>
              </a:lnSpc>
              <a:buNone/>
              <a:defRPr sz="1400">
                <a:solidFill>
                  <a:schemeClr val="bg1"/>
                </a:solidFill>
                <a:latin typeface="+mj-lt"/>
                <a:cs typeface="Arial" panose="020B0604020202020204" pitchFamily="34" charset="0"/>
              </a:defRPr>
            </a:lvl3pPr>
            <a:lvl4pPr marL="1371600" indent="0">
              <a:lnSpc>
                <a:spcPct val="100000"/>
              </a:lnSpc>
              <a:buNone/>
              <a:defRPr sz="1400">
                <a:solidFill>
                  <a:schemeClr val="bg1"/>
                </a:solidFill>
                <a:latin typeface="+mj-lt"/>
                <a:cs typeface="Arial" panose="020B0604020202020204" pitchFamily="34" charset="0"/>
              </a:defRPr>
            </a:lvl4pPr>
            <a:lvl5pPr marL="1828800" indent="0">
              <a:lnSpc>
                <a:spcPct val="100000"/>
              </a:lnSpc>
              <a:buNone/>
              <a:defRPr sz="1400">
                <a:solidFill>
                  <a:schemeClr val="bg1"/>
                </a:solidFill>
                <a:latin typeface="+mj-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059F801B-9725-432B-9CE8-6F353446EC4B}"/>
              </a:ext>
            </a:extLst>
          </p:cNvPr>
          <p:cNvSpPr>
            <a:spLocks noGrp="1"/>
          </p:cNvSpPr>
          <p:nvPr>
            <p:ph type="title"/>
          </p:nvPr>
        </p:nvSpPr>
        <p:spPr>
          <a:xfrm>
            <a:off x="228600" y="3886200"/>
            <a:ext cx="2804477"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27491984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908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645" y="2333547"/>
            <a:ext cx="10061426" cy="2072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7382" y="2503396"/>
            <a:ext cx="8675370" cy="1899920"/>
          </a:xfrm>
        </p:spPr>
        <p:txBody>
          <a:bodyPr anchor="ctr">
            <a:noAutofit/>
          </a:bodyPr>
          <a:lstStyle>
            <a:lvl1pPr algn="ctr">
              <a:lnSpc>
                <a:spcPct val="80000"/>
              </a:lnSpc>
              <a:defRPr sz="66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7382" y="4515654"/>
            <a:ext cx="8675370" cy="1331258"/>
          </a:xfrm>
        </p:spPr>
        <p:txBody>
          <a:bodyPr anchor="t">
            <a:normAutofit/>
          </a:bodyPr>
          <a:lstStyle>
            <a:lvl1pPr marL="0" indent="0" algn="ctr">
              <a:buNone/>
              <a:defRPr sz="2200">
                <a:solidFill>
                  <a:schemeClr val="tx2"/>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10/30/2025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89342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77" y="2279904"/>
            <a:ext cx="4023360" cy="4767072"/>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80660" y="2279904"/>
            <a:ext cx="4023360" cy="4767072"/>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39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54380" y="2168599"/>
            <a:ext cx="4023360" cy="842173"/>
          </a:xfrm>
        </p:spPr>
        <p:txBody>
          <a:bodyPr anchor="ctr">
            <a:normAutofit/>
          </a:bodyPr>
          <a:lstStyle>
            <a:lvl1pPr marL="0" indent="0">
              <a:buNone/>
              <a:defRPr sz="22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754380" y="3010775"/>
            <a:ext cx="4023360" cy="4041648"/>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80471" y="2168599"/>
            <a:ext cx="4023360" cy="842173"/>
          </a:xfrm>
        </p:spPr>
        <p:txBody>
          <a:bodyPr anchor="ctr">
            <a:normAutofit/>
          </a:bodyPr>
          <a:lstStyle>
            <a:lvl1pPr marL="0" indent="0">
              <a:buNone/>
              <a:defRPr sz="22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280471" y="3010773"/>
            <a:ext cx="4023360" cy="4041648"/>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901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45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769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54380" y="2435352"/>
            <a:ext cx="5029200" cy="4352544"/>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81825" y="2433819"/>
            <a:ext cx="2816352" cy="3889962"/>
          </a:xfrm>
        </p:spPr>
        <p:txBody>
          <a:bodyPr>
            <a:normAutofit/>
          </a:bodyPr>
          <a:lstStyle>
            <a:lvl1pPr marL="0" indent="0">
              <a:lnSpc>
                <a:spcPct val="95000"/>
              </a:lnSpc>
              <a:buNone/>
              <a:defRPr sz="187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216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754380" y="2506360"/>
            <a:ext cx="5230368" cy="4352544"/>
          </a:xfrm>
          <a:solidFill>
            <a:schemeClr val="tx2">
              <a:lumMod val="60000"/>
              <a:lumOff val="40000"/>
            </a:schemeClr>
          </a:solidFill>
        </p:spPr>
        <p:txBody>
          <a:bodyPr tIns="365760" anchor="t"/>
          <a:lstStyle>
            <a:lvl1pPr marL="0" indent="0" algn="ctr">
              <a:buNone/>
              <a:defRPr sz="3520">
                <a:solidFill>
                  <a:schemeClr val="tx1">
                    <a:lumMod val="50000"/>
                  </a:schemeClr>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473886" y="2437370"/>
            <a:ext cx="2816352" cy="3886200"/>
          </a:xfrm>
        </p:spPr>
        <p:txBody>
          <a:bodyPr>
            <a:normAutofit/>
          </a:bodyPr>
          <a:lstStyle>
            <a:lvl1pPr marL="0" indent="0">
              <a:lnSpc>
                <a:spcPct val="95000"/>
              </a:lnSpc>
              <a:buNone/>
              <a:defRPr sz="187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85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98" y="199591"/>
            <a:ext cx="10055885" cy="1865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753521" y="322066"/>
            <a:ext cx="8549640" cy="17099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3521" y="2279904"/>
            <a:ext cx="8549640" cy="4767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9713" y="7279236"/>
            <a:ext cx="2854547" cy="413808"/>
          </a:xfrm>
          <a:prstGeom prst="rect">
            <a:avLst/>
          </a:prstGeom>
        </p:spPr>
        <p:txBody>
          <a:bodyPr vert="horz" lIns="91440" tIns="45720" rIns="45720" bIns="45720" rtlCol="0" anchor="ctr"/>
          <a:lstStyle>
            <a:lvl1pPr algn="l">
              <a:defRPr sz="1155">
                <a:solidFill>
                  <a:schemeClr val="tx1"/>
                </a:solidFill>
              </a:defRPr>
            </a:lvl1pPr>
          </a:lstStyle>
          <a:p>
            <a:fld id="{96DFF08F-DC6B-4601-B491-B0F83F6DD2DA}" type="datetimeFigureOut">
              <a:rPr lang="en-US" dirty="0"/>
              <a:pPr/>
              <a:t>10/30/2025</a:t>
            </a:fld>
            <a:endParaRPr lang="en-US" dirty="0"/>
          </a:p>
        </p:txBody>
      </p:sp>
      <p:sp>
        <p:nvSpPr>
          <p:cNvPr id="5" name="Footer Placeholder 4"/>
          <p:cNvSpPr>
            <a:spLocks noGrp="1"/>
          </p:cNvSpPr>
          <p:nvPr>
            <p:ph type="ftr" sz="quarter" idx="3"/>
          </p:nvPr>
        </p:nvSpPr>
        <p:spPr>
          <a:xfrm>
            <a:off x="4610100" y="7279236"/>
            <a:ext cx="4466690" cy="413808"/>
          </a:xfrm>
          <a:prstGeom prst="rect">
            <a:avLst/>
          </a:prstGeom>
        </p:spPr>
        <p:txBody>
          <a:bodyPr vert="horz" lIns="91440" tIns="45720" rIns="91440" bIns="45720" rtlCol="0" anchor="ctr"/>
          <a:lstStyle>
            <a:lvl1pPr algn="r">
              <a:defRPr sz="1155">
                <a:solidFill>
                  <a:schemeClr val="tx1"/>
                </a:solidFill>
              </a:defRPr>
            </a:lvl1pPr>
          </a:lstStyle>
          <a:p>
            <a:endParaRPr lang="en-US" dirty="0"/>
          </a:p>
        </p:txBody>
      </p:sp>
      <p:sp>
        <p:nvSpPr>
          <p:cNvPr id="6" name="Slide Number Placeholder 5"/>
          <p:cNvSpPr>
            <a:spLocks noGrp="1"/>
          </p:cNvSpPr>
          <p:nvPr>
            <p:ph type="sldNum" sz="quarter" idx="4"/>
          </p:nvPr>
        </p:nvSpPr>
        <p:spPr>
          <a:xfrm>
            <a:off x="9091653" y="7279236"/>
            <a:ext cx="780668" cy="413808"/>
          </a:xfrm>
          <a:prstGeom prst="rect">
            <a:avLst/>
          </a:prstGeom>
        </p:spPr>
        <p:txBody>
          <a:bodyPr vert="horz" lIns="45720" tIns="45720" rIns="91440" bIns="45720" rtlCol="0" anchor="ctr"/>
          <a:lstStyle>
            <a:lvl1pPr algn="l">
              <a:defRPr sz="132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56570492"/>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1005840" rtl="0" eaLnBrk="1" latinLnBrk="0" hangingPunct="1">
        <a:lnSpc>
          <a:spcPct val="85000"/>
        </a:lnSpc>
        <a:spcBef>
          <a:spcPct val="0"/>
        </a:spcBef>
        <a:buNone/>
        <a:defRPr sz="4400" kern="1200" cap="all" baseline="0">
          <a:solidFill>
            <a:schemeClr val="bg2"/>
          </a:solidFill>
          <a:latin typeface="+mj-lt"/>
          <a:ea typeface="+mj-ea"/>
          <a:cs typeface="+mj-cs"/>
        </a:defRPr>
      </a:lvl1pPr>
    </p:titleStyle>
    <p:bodyStyle>
      <a:lvl1pPr marL="201168" indent="-201168" algn="l" defTabSz="1005840" rtl="0" eaLnBrk="1" latinLnBrk="0" hangingPunct="1">
        <a:lnSpc>
          <a:spcPct val="90000"/>
        </a:lnSpc>
        <a:spcBef>
          <a:spcPts val="1320"/>
        </a:spcBef>
        <a:spcAft>
          <a:spcPts val="220"/>
        </a:spcAft>
        <a:buClr>
          <a:schemeClr val="tx1"/>
        </a:buClr>
        <a:buFont typeface="Wingdings" pitchFamily="2" charset="2"/>
        <a:buChar char=""/>
        <a:defRPr sz="2420" kern="1200">
          <a:solidFill>
            <a:schemeClr val="tx1"/>
          </a:solidFill>
          <a:latin typeface="+mn-lt"/>
          <a:ea typeface="+mn-ea"/>
          <a:cs typeface="+mn-cs"/>
        </a:defRPr>
      </a:lvl1pPr>
      <a:lvl2pPr marL="452628" indent="-201168" algn="l" defTabSz="1005840" rtl="0" eaLnBrk="1" latinLnBrk="0" hangingPunct="1">
        <a:lnSpc>
          <a:spcPct val="90000"/>
        </a:lnSpc>
        <a:spcBef>
          <a:spcPts val="220"/>
        </a:spcBef>
        <a:spcAft>
          <a:spcPts val="440"/>
        </a:spcAft>
        <a:buClr>
          <a:schemeClr val="tx1"/>
        </a:buClr>
        <a:buFont typeface="Wingdings" pitchFamily="2" charset="2"/>
        <a:buChar char=""/>
        <a:defRPr sz="2200" kern="1200">
          <a:solidFill>
            <a:schemeClr val="tx1"/>
          </a:solidFill>
          <a:latin typeface="+mn-lt"/>
          <a:ea typeface="+mn-ea"/>
          <a:cs typeface="+mn-cs"/>
        </a:defRPr>
      </a:lvl2pPr>
      <a:lvl3pPr marL="704088" indent="-201168" algn="l" defTabSz="1005840" rtl="0" eaLnBrk="1" latinLnBrk="0" hangingPunct="1">
        <a:lnSpc>
          <a:spcPct val="90000"/>
        </a:lnSpc>
        <a:spcBef>
          <a:spcPts val="220"/>
        </a:spcBef>
        <a:spcAft>
          <a:spcPts val="440"/>
        </a:spcAft>
        <a:buClr>
          <a:schemeClr val="tx1"/>
        </a:buClr>
        <a:buFont typeface="Wingdings" pitchFamily="2" charset="2"/>
        <a:buChar char=""/>
        <a:defRPr sz="1980" kern="1200">
          <a:solidFill>
            <a:schemeClr val="tx1"/>
          </a:solidFill>
          <a:latin typeface="+mn-lt"/>
          <a:ea typeface="+mn-ea"/>
          <a:cs typeface="+mn-cs"/>
        </a:defRPr>
      </a:lvl3pPr>
      <a:lvl4pPr marL="955548" indent="-201168"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4pPr>
      <a:lvl5pPr marL="1207008" indent="-201168"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5pPr>
      <a:lvl6pPr marL="141306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6pPr>
      <a:lvl7pPr marL="161898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7pPr>
      <a:lvl8pPr marL="179190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8pPr>
      <a:lvl9pPr marL="198682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2" userDrawn="1">
          <p15:clr>
            <a:srgbClr val="F26B43"/>
          </p15:clr>
        </p15:guide>
        <p15:guide id="2" pos="4224" userDrawn="1">
          <p15:clr>
            <a:srgbClr val="F26B43"/>
          </p15:clr>
        </p15:guide>
        <p15:guide id="3" pos="144" userDrawn="1">
          <p15:clr>
            <a:srgbClr val="5ACBF0"/>
          </p15:clr>
        </p15:guide>
        <p15:guide id="4" pos="6192" userDrawn="1">
          <p15:clr>
            <a:srgbClr val="5ACBF0"/>
          </p15:clr>
        </p15:guide>
        <p15:guide id="5" orient="horz" pos="144" userDrawn="1">
          <p15:clr>
            <a:srgbClr val="5ACBF0"/>
          </p15:clr>
        </p15:guide>
        <p15:guide id="6" orient="horz" pos="4752" userDrawn="1">
          <p15:clr>
            <a:srgbClr val="5ACBF0"/>
          </p15:clr>
        </p15:guide>
        <p15:guide id="7" pos="1968" userDrawn="1">
          <p15:clr>
            <a:srgbClr val="5ACBF0"/>
          </p15:clr>
        </p15:guide>
        <p15:guide id="8" pos="2256" userDrawn="1">
          <p15:clr>
            <a:srgbClr val="5ACBF0"/>
          </p15:clr>
        </p15:guide>
        <p15:guide id="9" pos="4080" userDrawn="1">
          <p15:clr>
            <a:srgbClr val="5ACBF0"/>
          </p15:clr>
        </p15:guide>
        <p15:guide id="10" pos="436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615E1-5D6D-48CF-AD07-8B84FA4FCCB4}"/>
              </a:ext>
            </a:extLst>
          </p:cNvPr>
          <p:cNvSpPr>
            <a:spLocks noGrp="1"/>
          </p:cNvSpPr>
          <p:nvPr>
            <p:ph type="title"/>
          </p:nvPr>
        </p:nvSpPr>
        <p:spPr>
          <a:xfrm>
            <a:off x="228600" y="228600"/>
            <a:ext cx="9601199" cy="1501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7D790-2770-4A00-BC9B-FA42651B62EE}"/>
              </a:ext>
            </a:extLst>
          </p:cNvPr>
          <p:cNvSpPr>
            <a:spLocks noGrp="1"/>
          </p:cNvSpPr>
          <p:nvPr>
            <p:ph type="body" idx="1"/>
          </p:nvPr>
        </p:nvSpPr>
        <p:spPr>
          <a:xfrm>
            <a:off x="228599" y="2363788"/>
            <a:ext cx="9601199" cy="5180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699061"/>
      </p:ext>
    </p:extLst>
  </p:cSld>
  <p:clrMap bg1="lt1" tx1="dk1" bg2="lt2" tx2="dk2" accent1="accent1" accent2="accent2" accent3="accent3" accent4="accent4" accent5="accent5" accent6="accent6" hlink="hlink" folHlink="folHlink"/>
  <p:sldLayoutIdLst>
    <p:sldLayoutId id="2147483695" r:id="rId1"/>
    <p:sldLayoutId id="2147483693" r:id="rId2"/>
    <p:sldLayoutId id="2147483692" r:id="rId3"/>
    <p:sldLayoutId id="2147483694" r:id="rId4"/>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2" userDrawn="1">
          <p15:clr>
            <a:srgbClr val="F26B43"/>
          </p15:clr>
        </p15:guide>
        <p15:guide id="3" pos="4224" userDrawn="1">
          <p15:clr>
            <a:srgbClr val="F26B43"/>
          </p15:clr>
        </p15:guide>
        <p15:guide id="4" pos="144" userDrawn="1">
          <p15:clr>
            <a:srgbClr val="5ACBF0"/>
          </p15:clr>
        </p15:guide>
        <p15:guide id="6" pos="6192" userDrawn="1">
          <p15:clr>
            <a:srgbClr val="5ACBF0"/>
          </p15:clr>
        </p15:guide>
        <p15:guide id="8" orient="horz" pos="144" userDrawn="1">
          <p15:clr>
            <a:srgbClr val="5ACBF0"/>
          </p15:clr>
        </p15:guide>
        <p15:guide id="9" orient="horz" pos="4752" userDrawn="1">
          <p15:clr>
            <a:srgbClr val="5ACBF0"/>
          </p15:clr>
        </p15:guide>
        <p15:guide id="10" pos="1968" userDrawn="1">
          <p15:clr>
            <a:srgbClr val="5ACBF0"/>
          </p15:clr>
        </p15:guide>
        <p15:guide id="11" pos="2256" userDrawn="1">
          <p15:clr>
            <a:srgbClr val="5ACBF0"/>
          </p15:clr>
        </p15:guide>
        <p15:guide id="12" pos="4080" userDrawn="1">
          <p15:clr>
            <a:srgbClr val="5ACBF0"/>
          </p15:clr>
        </p15:guide>
        <p15:guide id="13" pos="4368"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usarmy.hohenfels.imcom-fmwrc.list.webmaster@army.mil" TargetMode="Externa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7.jfif"/><Relationship Id="rId4" Type="http://schemas.openxmlformats.org/officeDocument/2006/relationships/image" Target="../media/image4.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EEE02B8-874A-8807-F1C5-DF6740E2C324}"/>
              </a:ext>
            </a:extLst>
          </p:cNvPr>
          <p:cNvSpPr>
            <a:spLocks noGrp="1"/>
          </p:cNvSpPr>
          <p:nvPr>
            <p:ph type="ctrTitle"/>
          </p:nvPr>
        </p:nvSpPr>
        <p:spPr>
          <a:xfrm>
            <a:off x="6934200" y="5693646"/>
            <a:ext cx="2889504" cy="1251856"/>
          </a:xfrm>
        </p:spPr>
        <p:txBody>
          <a:bodyPr/>
          <a:lstStyle/>
          <a:p>
            <a:pPr marL="0" marR="0" algn="l">
              <a:lnSpc>
                <a:spcPct val="107000"/>
              </a:lnSpc>
              <a:spcBef>
                <a:spcPts val="0"/>
              </a:spcBef>
              <a:spcAft>
                <a:spcPts val="8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Hohenfels MWR Special Events </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1. Only one live Santa will be permitted in the parade. (provided by MWR) </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All entries must be suitably decorated including lights. (No open flame permitted)</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3</a:t>
            </a:r>
            <a:r>
              <a:rPr lang="en-US" sz="1200" dirty="0">
                <a:effectLst/>
                <a:latin typeface="Calibri" panose="020F0502020204030204" pitchFamily="34" charset="0"/>
                <a:ea typeface="Times New Roman" panose="02020603050405020304" pitchFamily="18" charset="0"/>
                <a:cs typeface="Calibri" panose="020F0502020204030204" pitchFamily="34" charset="0"/>
              </a:rPr>
              <a:t>. If using a vehicle there must be 2 people (one on either side) to walk with vehicle, as a safety precaution for encroaching children.</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4</a:t>
            </a:r>
            <a:r>
              <a:rPr lang="en-US" sz="1200" dirty="0">
                <a:effectLst/>
                <a:latin typeface="Calibri" panose="020F0502020204030204" pitchFamily="34" charset="0"/>
                <a:ea typeface="Times New Roman" panose="02020603050405020304" pitchFamily="18" charset="0"/>
                <a:cs typeface="Calibri" panose="020F0502020204030204" pitchFamily="34" charset="0"/>
              </a:rPr>
              <a:t>. No HANDOUTS whatsoever candy, toys, or written material NOTHING.</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5</a:t>
            </a:r>
            <a:r>
              <a:rPr lang="en-US" sz="1200" dirty="0">
                <a:effectLst/>
                <a:latin typeface="Calibri" panose="020F0502020204030204" pitchFamily="34" charset="0"/>
                <a:ea typeface="Times New Roman" panose="02020603050405020304" pitchFamily="18" charset="0"/>
                <a:cs typeface="Calibri" panose="020F0502020204030204" pitchFamily="34" charset="0"/>
              </a:rPr>
              <a:t>. All entry forms must be received by 15:00 November </a:t>
            </a:r>
            <a:r>
              <a:rPr lang="en-US" sz="1200" dirty="0">
                <a:latin typeface="Calibri" panose="020F0502020204030204" pitchFamily="34" charset="0"/>
                <a:ea typeface="Times New Roman" panose="02020603050405020304" pitchFamily="18" charset="0"/>
                <a:cs typeface="Calibri" panose="020F0502020204030204" pitchFamily="34" charset="0"/>
              </a:rPr>
              <a:t>21</a:t>
            </a:r>
            <a:r>
              <a:rPr lang="en-US" sz="1200" baseline="30000" dirty="0">
                <a:latin typeface="Calibri" panose="020F0502020204030204" pitchFamily="34" charset="0"/>
                <a:ea typeface="Times New Roman" panose="02020603050405020304" pitchFamily="18" charset="0"/>
                <a:cs typeface="Calibri" panose="020F0502020204030204" pitchFamily="34" charset="0"/>
              </a:rPr>
              <a:t>st</a:t>
            </a:r>
            <a:r>
              <a:rPr lang="en-US" sz="1200" dirty="0">
                <a:latin typeface="Calibri" panose="020F0502020204030204" pitchFamily="34" charset="0"/>
                <a:ea typeface="Times New Roman" panose="02020603050405020304" pitchFamily="18" charset="0"/>
                <a:cs typeface="Calibri" panose="020F0502020204030204" pitchFamily="34" charset="0"/>
              </a:rPr>
              <a:t>  , 2025</a:t>
            </a:r>
            <a:br>
              <a:rPr lang="en-US" sz="1200" dirty="0">
                <a:effectLst/>
                <a:latin typeface="Calibri" panose="020F0502020204030204" pitchFamily="34" charset="0"/>
                <a:ea typeface="Calibri" panose="020F0502020204030204" pitchFamily="34" charset="0"/>
                <a:cs typeface="Calibri" panose="020F0502020204030204" pitchFamily="34" charset="0"/>
              </a:rPr>
            </a:br>
            <a:br>
              <a:rPr lang="en-US" sz="1300" dirty="0">
                <a:effectLst/>
                <a:latin typeface="Calibri" panose="020F0502020204030204" pitchFamily="34" charset="0"/>
                <a:ea typeface="Calibri" panose="020F0502020204030204" pitchFamily="34" charset="0"/>
                <a:cs typeface="Calibri" panose="020F0502020204030204" pitchFamily="34" charset="0"/>
              </a:rPr>
            </a:br>
            <a:br>
              <a:rPr lang="en-US" sz="1300" dirty="0">
                <a:effectLst/>
                <a:latin typeface="Calibri" panose="020F0502020204030204" pitchFamily="34" charset="0"/>
                <a:ea typeface="Calibri" panose="020F0502020204030204" pitchFamily="34" charset="0"/>
                <a:cs typeface="Calibri" panose="020F0502020204030204" pitchFamily="34" charset="0"/>
              </a:rPr>
            </a:br>
            <a:endParaRPr lang="en-US" sz="1300" dirty="0">
              <a:latin typeface="Calibri" panose="020F0502020204030204" pitchFamily="34" charset="0"/>
              <a:cs typeface="Calibri" panose="020F0502020204030204" pitchFamily="34" charset="0"/>
            </a:endParaRPr>
          </a:p>
        </p:txBody>
      </p:sp>
      <p:sp>
        <p:nvSpPr>
          <p:cNvPr id="30" name="Text Placeholder 31">
            <a:extLst>
              <a:ext uri="{FF2B5EF4-FFF2-40B4-BE49-F238E27FC236}">
                <a16:creationId xmlns:a16="http://schemas.microsoft.com/office/drawing/2014/main" id="{6A2E72D9-958D-05D8-02C1-CE7262866861}"/>
              </a:ext>
            </a:extLst>
          </p:cNvPr>
          <p:cNvSpPr>
            <a:spLocks noGrp="1"/>
          </p:cNvSpPr>
          <p:nvPr>
            <p:ph type="body" sz="quarter" idx="12"/>
          </p:nvPr>
        </p:nvSpPr>
        <p:spPr>
          <a:xfrm>
            <a:off x="228600" y="4260764"/>
            <a:ext cx="2804477" cy="3114839"/>
          </a:xfrm>
        </p:spPr>
        <p:txBody>
          <a:bodyPr>
            <a:normAutofit/>
          </a:bodyPr>
          <a:lstStyle/>
          <a:p>
            <a:r>
              <a:rPr lang="en-US" sz="1300" dirty="0">
                <a:latin typeface="Calibri" panose="020F0502020204030204" pitchFamily="34" charset="0"/>
                <a:cs typeface="Calibri" panose="020F0502020204030204" pitchFamily="34" charset="0"/>
              </a:rPr>
              <a:t>A short trip beginning in front of the Sort Facility on Pershing Road heading past the ODR facility and then looping around in front of Rocket Park on General Patton Drive then heading up Lincoln St. back towards Pershing Rd. The whole parade is not much more than a few city blocks as we’re just wanting to light the way in for Santa for our special Tree Lighting Ceremony.</a:t>
            </a:r>
          </a:p>
          <a:p>
            <a:endParaRPr lang="en-US" dirty="0"/>
          </a:p>
        </p:txBody>
      </p:sp>
      <p:sp>
        <p:nvSpPr>
          <p:cNvPr id="19" name="TextBox 18">
            <a:extLst>
              <a:ext uri="{FF2B5EF4-FFF2-40B4-BE49-F238E27FC236}">
                <a16:creationId xmlns:a16="http://schemas.microsoft.com/office/drawing/2014/main" id="{1E302B7D-C702-CC46-00C5-CA92A82464DD}"/>
              </a:ext>
            </a:extLst>
          </p:cNvPr>
          <p:cNvSpPr txBox="1"/>
          <p:nvPr/>
        </p:nvSpPr>
        <p:spPr>
          <a:xfrm>
            <a:off x="7023335" y="3390599"/>
            <a:ext cx="2746548" cy="1200329"/>
          </a:xfrm>
          <a:prstGeom prst="rect">
            <a:avLst/>
          </a:prstGeom>
          <a:noFill/>
        </p:spPr>
        <p:txBody>
          <a:bodyPr wrap="square" rtlCol="0">
            <a:spAutoFit/>
          </a:bodyPr>
          <a:lstStyle/>
          <a:p>
            <a:r>
              <a:rPr lang="en-US" sz="1800" b="1" dirty="0">
                <a:solidFill>
                  <a:schemeClr val="bg1"/>
                </a:solidFill>
                <a:effectLst/>
                <a:ea typeface="Times New Roman" panose="02020603050405020304" pitchFamily="18" charset="0"/>
                <a:cs typeface="Times New Roman" panose="02020603050405020304" pitchFamily="18" charset="0"/>
              </a:rPr>
              <a:t>THE FOLLOWING SAFETY RULES WILL BE STRICTLY ENFORCED. </a:t>
            </a:r>
            <a:endParaRPr lang="en-US" sz="1800" dirty="0">
              <a:solidFill>
                <a:schemeClr val="bg1"/>
              </a:solidFill>
              <a:effectLst/>
              <a:ea typeface="Calibri" panose="020F0502020204030204" pitchFamily="34" charset="0"/>
              <a:cs typeface="Times New Roman" panose="02020603050405020304" pitchFamily="18" charset="0"/>
            </a:endParaRPr>
          </a:p>
        </p:txBody>
      </p:sp>
      <p:sp>
        <p:nvSpPr>
          <p:cNvPr id="31" name="Title 85">
            <a:extLst>
              <a:ext uri="{FF2B5EF4-FFF2-40B4-BE49-F238E27FC236}">
                <a16:creationId xmlns:a16="http://schemas.microsoft.com/office/drawing/2014/main" id="{67F42FED-E978-9240-9546-7BAE4DBBCC4B}"/>
              </a:ext>
            </a:extLst>
          </p:cNvPr>
          <p:cNvSpPr txBox="1">
            <a:spLocks/>
          </p:cNvSpPr>
          <p:nvPr/>
        </p:nvSpPr>
        <p:spPr>
          <a:xfrm>
            <a:off x="0" y="4013410"/>
            <a:ext cx="2575877" cy="475315"/>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4000" b="0" kern="1200">
                <a:solidFill>
                  <a:schemeClr val="bg1"/>
                </a:solidFill>
                <a:latin typeface="+mj-lt"/>
                <a:ea typeface="+mj-ea"/>
                <a:cs typeface="+mj-cs"/>
              </a:defRPr>
            </a:lvl1pPr>
          </a:lstStyle>
          <a:p>
            <a:r>
              <a:rPr lang="en-US" sz="2400" dirty="0">
                <a:latin typeface="+mn-lt"/>
              </a:rPr>
              <a:t>Parade Route </a:t>
            </a:r>
            <a:br>
              <a:rPr lang="en-US" dirty="0"/>
            </a:br>
            <a:endParaRPr lang="en-US" dirty="0"/>
          </a:p>
        </p:txBody>
      </p:sp>
      <p:pic>
        <p:nvPicPr>
          <p:cNvPr id="8" name="Picture 7">
            <a:extLst>
              <a:ext uri="{FF2B5EF4-FFF2-40B4-BE49-F238E27FC236}">
                <a16:creationId xmlns:a16="http://schemas.microsoft.com/office/drawing/2014/main" id="{E1C28E2D-55E7-E33F-A1E7-A5A6B3864AD8}"/>
              </a:ext>
            </a:extLst>
          </p:cNvPr>
          <p:cNvPicPr>
            <a:picLocks noChangeAspect="1"/>
          </p:cNvPicPr>
          <p:nvPr/>
        </p:nvPicPr>
        <p:blipFill>
          <a:blip r:embed="rId2"/>
          <a:stretch>
            <a:fillRect/>
          </a:stretch>
        </p:blipFill>
        <p:spPr>
          <a:xfrm>
            <a:off x="2679997" y="3464795"/>
            <a:ext cx="4239217" cy="4457701"/>
          </a:xfrm>
          <a:prstGeom prst="rect">
            <a:avLst/>
          </a:prstGeom>
        </p:spPr>
      </p:pic>
      <p:pic>
        <p:nvPicPr>
          <p:cNvPr id="3" name="Picture 2">
            <a:extLst>
              <a:ext uri="{FF2B5EF4-FFF2-40B4-BE49-F238E27FC236}">
                <a16:creationId xmlns:a16="http://schemas.microsoft.com/office/drawing/2014/main" id="{7E6BB10F-255C-7E94-2604-57FAAE306F25}"/>
              </a:ext>
            </a:extLst>
          </p:cNvPr>
          <p:cNvPicPr>
            <a:picLocks noChangeAspect="1"/>
          </p:cNvPicPr>
          <p:nvPr/>
        </p:nvPicPr>
        <p:blipFill>
          <a:blip r:embed="rId3"/>
          <a:stretch>
            <a:fillRect/>
          </a:stretch>
        </p:blipFill>
        <p:spPr>
          <a:xfrm>
            <a:off x="0" y="0"/>
            <a:ext cx="10058400" cy="3390599"/>
          </a:xfrm>
          <a:prstGeom prst="rect">
            <a:avLst/>
          </a:prstGeom>
        </p:spPr>
      </p:pic>
    </p:spTree>
    <p:extLst>
      <p:ext uri="{BB962C8B-B14F-4D97-AF65-F5344CB8AC3E}">
        <p14:creationId xmlns:p14="http://schemas.microsoft.com/office/powerpoint/2010/main" val="34688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7F3443-C900-9310-311F-9AB718BDB486}"/>
              </a:ext>
            </a:extLst>
          </p:cNvPr>
          <p:cNvSpPr>
            <a:spLocks noGrp="1"/>
          </p:cNvSpPr>
          <p:nvPr>
            <p:ph type="body" sz="quarter" idx="14"/>
          </p:nvPr>
        </p:nvSpPr>
        <p:spPr>
          <a:xfrm>
            <a:off x="6951451" y="3963351"/>
            <a:ext cx="2805113" cy="3114675"/>
          </a:xfrm>
        </p:spPr>
        <p:txBody>
          <a:bodyPr>
            <a:noAutofit/>
          </a:bodyPr>
          <a:lstStyle/>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Dec 2: 1701-1720</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A Light Parade </a:t>
            </a:r>
            <a:r>
              <a:rPr lang="en-US" dirty="0" err="1">
                <a:effectLst/>
                <a:latin typeface="Calibri" panose="020F0502020204030204" pitchFamily="34" charset="0"/>
                <a:ea typeface="Calibri" panose="020F0502020204030204" pitchFamily="34" charset="0"/>
                <a:cs typeface="Calibri" panose="020F0502020204030204" pitchFamily="34" charset="0"/>
              </a:rPr>
              <a:t>comin</a:t>
            </a:r>
            <a:r>
              <a:rPr lang="en-US" dirty="0">
                <a:effectLst/>
                <a:latin typeface="Calibri" panose="020F0502020204030204" pitchFamily="34" charset="0"/>
                <a:ea typeface="Calibri" panose="020F0502020204030204" pitchFamily="34" charset="0"/>
                <a:cs typeface="Calibri" panose="020F0502020204030204" pitchFamily="34" charset="0"/>
              </a:rPr>
              <a:t>’ down the street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It’s sure to be a special treat.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Come out and join us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The best time of year!</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Let’s Light the way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And spread some cheer.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MWR is looking for you to help light the way to the Annual Christmas Tree Lighting event. If you or your organization are interested in being part the annual Parade of Lights, then please contact us today!! There is no cost to participate, just light up your  bike, stroller, wagon, or even just yours “elves” and light the way for Santa to the Hohenfels Annual Christmas Tree Lighting. </a:t>
            </a:r>
          </a:p>
        </p:txBody>
      </p:sp>
      <p:sp>
        <p:nvSpPr>
          <p:cNvPr id="4" name="Content Placeholder 3">
            <a:extLst>
              <a:ext uri="{FF2B5EF4-FFF2-40B4-BE49-F238E27FC236}">
                <a16:creationId xmlns:a16="http://schemas.microsoft.com/office/drawing/2014/main" id="{07795A8A-C83C-EF48-516C-904882D96911}"/>
              </a:ext>
            </a:extLst>
          </p:cNvPr>
          <p:cNvSpPr txBox="1">
            <a:spLocks/>
          </p:cNvSpPr>
          <p:nvPr/>
        </p:nvSpPr>
        <p:spPr>
          <a:xfrm>
            <a:off x="6895405" y="3558679"/>
            <a:ext cx="2893612" cy="404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Parade Of Lights</a:t>
            </a:r>
          </a:p>
        </p:txBody>
      </p:sp>
      <p:sp>
        <p:nvSpPr>
          <p:cNvPr id="5" name="Content Placeholder 38">
            <a:extLst>
              <a:ext uri="{FF2B5EF4-FFF2-40B4-BE49-F238E27FC236}">
                <a16:creationId xmlns:a16="http://schemas.microsoft.com/office/drawing/2014/main" id="{9CA8C723-27B4-183B-5579-1BED88E1579F}"/>
              </a:ext>
            </a:extLst>
          </p:cNvPr>
          <p:cNvSpPr txBox="1">
            <a:spLocks/>
          </p:cNvSpPr>
          <p:nvPr/>
        </p:nvSpPr>
        <p:spPr>
          <a:xfrm>
            <a:off x="218686" y="3641804"/>
            <a:ext cx="2893612" cy="4046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Contact Us</a:t>
            </a:r>
          </a:p>
        </p:txBody>
      </p:sp>
      <p:sp>
        <p:nvSpPr>
          <p:cNvPr id="7" name="Text Placeholder 39">
            <a:extLst>
              <a:ext uri="{FF2B5EF4-FFF2-40B4-BE49-F238E27FC236}">
                <a16:creationId xmlns:a16="http://schemas.microsoft.com/office/drawing/2014/main" id="{5C5982F1-E389-213E-BB86-7A8C4564476C}"/>
              </a:ext>
            </a:extLst>
          </p:cNvPr>
          <p:cNvSpPr txBox="1">
            <a:spLocks/>
          </p:cNvSpPr>
          <p:nvPr/>
        </p:nvSpPr>
        <p:spPr>
          <a:xfrm>
            <a:off x="301836" y="4153868"/>
            <a:ext cx="2893612" cy="1741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Roseann Saxton </a:t>
            </a:r>
          </a:p>
          <a:p>
            <a:pPr marL="0" indent="0">
              <a:lnSpc>
                <a:spcPct val="107000"/>
              </a:lnSpc>
              <a:spcBef>
                <a:spcPts val="0"/>
              </a:spcBef>
              <a:spcAft>
                <a:spcPts val="800"/>
              </a:spcAft>
              <a:buNone/>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DSN 522-1524</a:t>
            </a: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nSpc>
                <a:spcPct val="107000"/>
              </a:lnSpc>
              <a:spcBef>
                <a:spcPts val="0"/>
              </a:spcBef>
              <a:spcAft>
                <a:spcPts val="800"/>
              </a:spcAft>
              <a:buNone/>
            </a:pPr>
            <a:r>
              <a:rPr lang="en-US" sz="18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usarmy.hohenfels.imcom-fmwrc.list.webmaster@army.mil</a:t>
            </a: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descr="A picture containing sky, road, outdoor, people&#10;&#10;Description automatically generated">
            <a:extLst>
              <a:ext uri="{FF2B5EF4-FFF2-40B4-BE49-F238E27FC236}">
                <a16:creationId xmlns:a16="http://schemas.microsoft.com/office/drawing/2014/main" id="{09CEB4BF-7B91-A5FF-CC56-66219ECEA68B}"/>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5000"/>
                    </a14:imgEffect>
                  </a14:imgLayer>
                </a14:imgProps>
              </a:ext>
            </a:extLst>
          </a:blip>
          <a:srcRect r="13696" b="23657"/>
          <a:stretch/>
        </p:blipFill>
        <p:spPr>
          <a:xfrm>
            <a:off x="6705601" y="0"/>
            <a:ext cx="3352800" cy="3314699"/>
          </a:xfrm>
          <a:prstGeom prst="rect">
            <a:avLst/>
          </a:prstGeom>
        </p:spPr>
      </p:pic>
      <p:pic>
        <p:nvPicPr>
          <p:cNvPr id="9" name="Picture 8" descr="A group of people holding a banner&#10;&#10;Description automatically generated with medium confidence">
            <a:extLst>
              <a:ext uri="{FF2B5EF4-FFF2-40B4-BE49-F238E27FC236}">
                <a16:creationId xmlns:a16="http://schemas.microsoft.com/office/drawing/2014/main" id="{4D5B28F0-4C48-EA58-106F-D2668D7D8E0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33000"/>
                    </a14:imgEffect>
                  </a14:imgLayer>
                </a14:imgProps>
              </a:ext>
            </a:extLst>
          </a:blip>
          <a:srcRect l="17759"/>
          <a:stretch/>
        </p:blipFill>
        <p:spPr>
          <a:xfrm>
            <a:off x="0" y="0"/>
            <a:ext cx="3352800" cy="3314700"/>
          </a:xfrm>
          <a:prstGeom prst="rect">
            <a:avLst/>
          </a:prstGeom>
        </p:spPr>
      </p:pic>
      <p:pic>
        <p:nvPicPr>
          <p:cNvPr id="11" name="Picture 10" descr="A picture containing outdoor, road, sky, tree&#10;&#10;Description automatically generated">
            <a:extLst>
              <a:ext uri="{FF2B5EF4-FFF2-40B4-BE49-F238E27FC236}">
                <a16:creationId xmlns:a16="http://schemas.microsoft.com/office/drawing/2014/main" id="{8299E554-2418-9B20-0C45-A5B86164A25A}"/>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33000"/>
                    </a14:imgEffect>
                  </a14:imgLayer>
                </a14:imgProps>
              </a:ext>
            </a:extLst>
          </a:blip>
          <a:srcRect r="15385" b="18845"/>
          <a:stretch/>
        </p:blipFill>
        <p:spPr>
          <a:xfrm>
            <a:off x="3352802" y="-1"/>
            <a:ext cx="3352800" cy="3314700"/>
          </a:xfrm>
          <a:prstGeom prst="rect">
            <a:avLst/>
          </a:prstGeom>
        </p:spPr>
      </p:pic>
      <p:pic>
        <p:nvPicPr>
          <p:cNvPr id="15" name="Picture 14" descr="Diagram&#10;&#10;Description automatically generated">
            <a:extLst>
              <a:ext uri="{FF2B5EF4-FFF2-40B4-BE49-F238E27FC236}">
                <a16:creationId xmlns:a16="http://schemas.microsoft.com/office/drawing/2014/main" id="{3037BDCC-D27E-2B03-E96A-FAE7F049C448}"/>
              </a:ext>
            </a:extLst>
          </p:cNvPr>
          <p:cNvPicPr>
            <a:picLocks noChangeAspect="1"/>
          </p:cNvPicPr>
          <p:nvPr/>
        </p:nvPicPr>
        <p:blipFill>
          <a:blip r:embed="rId10"/>
          <a:stretch>
            <a:fillRect/>
          </a:stretch>
        </p:blipFill>
        <p:spPr>
          <a:xfrm>
            <a:off x="3352799" y="7078026"/>
            <a:ext cx="3352799" cy="719878"/>
          </a:xfrm>
          <a:prstGeom prst="rect">
            <a:avLst/>
          </a:prstGeom>
        </p:spPr>
      </p:pic>
      <p:pic>
        <p:nvPicPr>
          <p:cNvPr id="16" name="Picture 15" descr="Diagram&#10;&#10;Description automatically generated">
            <a:extLst>
              <a:ext uri="{FF2B5EF4-FFF2-40B4-BE49-F238E27FC236}">
                <a16:creationId xmlns:a16="http://schemas.microsoft.com/office/drawing/2014/main" id="{2214CC5E-B716-A3AC-A05C-A66967D6E6E2}"/>
              </a:ext>
            </a:extLst>
          </p:cNvPr>
          <p:cNvPicPr>
            <a:picLocks noChangeAspect="1"/>
          </p:cNvPicPr>
          <p:nvPr/>
        </p:nvPicPr>
        <p:blipFill>
          <a:blip r:embed="rId10"/>
          <a:stretch>
            <a:fillRect/>
          </a:stretch>
        </p:blipFill>
        <p:spPr>
          <a:xfrm rot="10800000">
            <a:off x="3356337" y="3314699"/>
            <a:ext cx="3352799" cy="571502"/>
          </a:xfrm>
          <a:prstGeom prst="rect">
            <a:avLst/>
          </a:prstGeom>
        </p:spPr>
      </p:pic>
      <p:sp>
        <p:nvSpPr>
          <p:cNvPr id="18" name="TextBox 17">
            <a:extLst>
              <a:ext uri="{FF2B5EF4-FFF2-40B4-BE49-F238E27FC236}">
                <a16:creationId xmlns:a16="http://schemas.microsoft.com/office/drawing/2014/main" id="{EE6062A7-FBA6-5338-5DA0-DF9D781CF1A4}"/>
              </a:ext>
            </a:extLst>
          </p:cNvPr>
          <p:cNvSpPr txBox="1"/>
          <p:nvPr/>
        </p:nvSpPr>
        <p:spPr>
          <a:xfrm>
            <a:off x="3645198" y="3905402"/>
            <a:ext cx="2699593" cy="3323987"/>
          </a:xfrm>
          <a:prstGeom prst="rect">
            <a:avLst/>
          </a:prstGeom>
          <a:noFill/>
        </p:spPr>
        <p:txBody>
          <a:bodyPr wrap="square" rtlCol="0">
            <a:spAutoFit/>
          </a:bodyPr>
          <a:lstStyle/>
          <a:p>
            <a:pPr algn="ctr"/>
            <a:r>
              <a:rPr lang="en-US" sz="1400" b="0" i="0" dirty="0">
                <a:solidFill>
                  <a:srgbClr val="111111"/>
                </a:solidFill>
                <a:effectLst/>
                <a:latin typeface="Calibri" panose="020F0502020204030204" pitchFamily="34" charset="0"/>
                <a:cs typeface="Calibri" panose="020F0502020204030204" pitchFamily="34" charset="0"/>
              </a:rPr>
              <a:t>Join us on Tuesday, </a:t>
            </a:r>
            <a:r>
              <a:rPr lang="en-US" sz="1400" dirty="0">
                <a:solidFill>
                  <a:srgbClr val="111111"/>
                </a:solidFill>
                <a:latin typeface="Calibri" panose="020F0502020204030204" pitchFamily="34" charset="0"/>
                <a:cs typeface="Calibri" panose="020F0502020204030204" pitchFamily="34" charset="0"/>
              </a:rPr>
              <a:t>2 </a:t>
            </a:r>
            <a:r>
              <a:rPr lang="en-US" sz="1400" b="0" i="0" dirty="0">
                <a:solidFill>
                  <a:srgbClr val="111111"/>
                </a:solidFill>
                <a:effectLst/>
                <a:latin typeface="Calibri" panose="020F0502020204030204" pitchFamily="34" charset="0"/>
                <a:cs typeface="Calibri" panose="020F0502020204030204" pitchFamily="34" charset="0"/>
              </a:rPr>
              <a:t>Dec 2025</a:t>
            </a:r>
          </a:p>
          <a:p>
            <a:pPr algn="ctr"/>
            <a:r>
              <a:rPr lang="en-US" sz="1400" dirty="0">
                <a:solidFill>
                  <a:srgbClr val="111111"/>
                </a:solidFill>
                <a:latin typeface="Calibri" panose="020F0502020204030204" pitchFamily="34" charset="0"/>
                <a:cs typeface="Calibri" panose="020F0502020204030204" pitchFamily="34" charset="0"/>
              </a:rPr>
              <a:t>Starting at 5:01 p.m.</a:t>
            </a:r>
            <a:endParaRPr lang="en-US" sz="1400" b="0" i="0" dirty="0">
              <a:solidFill>
                <a:srgbClr val="111111"/>
              </a:solidFill>
              <a:effectLst/>
              <a:latin typeface="Calibri" panose="020F0502020204030204" pitchFamily="34" charset="0"/>
              <a:cs typeface="Calibri" panose="020F0502020204030204" pitchFamily="34" charset="0"/>
            </a:endParaRPr>
          </a:p>
          <a:p>
            <a:pPr algn="ctr"/>
            <a:endParaRPr lang="en-US" sz="1400" dirty="0">
              <a:solidFill>
                <a:srgbClr val="111111"/>
              </a:solidFill>
              <a:latin typeface="Calibri" panose="020F0502020204030204" pitchFamily="34" charset="0"/>
              <a:cs typeface="Calibri" panose="020F0502020204030204" pitchFamily="34" charset="0"/>
            </a:endParaRPr>
          </a:p>
          <a:p>
            <a:pPr algn="ctr"/>
            <a:r>
              <a:rPr lang="en-US" sz="1400" b="0" i="0" dirty="0">
                <a:solidFill>
                  <a:srgbClr val="111111"/>
                </a:solidFill>
                <a:effectLst/>
                <a:latin typeface="Calibri" panose="020F0502020204030204" pitchFamily="34" charset="0"/>
                <a:cs typeface="Calibri" panose="020F0502020204030204" pitchFamily="34" charset="0"/>
              </a:rPr>
              <a:t>The Holiday in Lights at USAG Bavaria Hohenfels is always a festive occasion. The community light parade, tree lighting by Santa, and the Christmas carols being sung are sure to bring lots of holiday cheer. Plus, with food, drinks, local crafters, and indoor activities for the kids, there’s something for everyone to enjoy. Don’t forget to get your photos with Santa! </a:t>
            </a:r>
            <a:r>
              <a:rPr lang="en-US" sz="1400" b="0" i="0" dirty="0">
                <a:solidFill>
                  <a:srgbClr val="111111"/>
                </a:solidFill>
                <a:effectLst/>
                <a:latin typeface="-apple-system"/>
              </a:rPr>
              <a:t>🎅✨</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125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ysClr val="windowText" lastClr="000000"/>
      </a:dk1>
      <a:lt1>
        <a:sysClr val="window" lastClr="FFFFFF"/>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2_Custom Design">
  <a:themeElements>
    <a:clrScheme name="Custom 2">
      <a:dk1>
        <a:srgbClr val="3399FF"/>
      </a:dk1>
      <a:lt1>
        <a:sysClr val="window" lastClr="FFFFFF"/>
      </a:lt1>
      <a:dk2>
        <a:srgbClr val="3399FF"/>
      </a:dk2>
      <a:lt2>
        <a:srgbClr val="DBEFF9"/>
      </a:lt2>
      <a:accent1>
        <a:srgbClr val="3399FF"/>
      </a:accent1>
      <a:accent2>
        <a:srgbClr val="3399FF"/>
      </a:accent2>
      <a:accent3>
        <a:srgbClr val="FFFFFF"/>
      </a:accent3>
      <a:accent4>
        <a:srgbClr val="FFFFFF"/>
      </a:accent4>
      <a:accent5>
        <a:srgbClr val="FFFFFF"/>
      </a:accent5>
      <a:accent6>
        <a:srgbClr val="FFFFFF"/>
      </a:accent6>
      <a:hlink>
        <a:srgbClr val="3399FF"/>
      </a:hlink>
      <a:folHlink>
        <a:srgbClr val="3399FF"/>
      </a:folHlink>
    </a:clrScheme>
    <a:fontScheme name="Custom 6">
      <a:majorFont>
        <a:latin typeface="Century Gothic"/>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87"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626E1F-ED93-4A4E-AF1C-1617B798BE3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70b8a78-97fd-4f90-bda7-270dddac7e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EC8A9BF4781D4EB7E5DB2BE9F6FBDD" ma:contentTypeVersion="18" ma:contentTypeDescription="Create a new document." ma:contentTypeScope="" ma:versionID="a057bcfb02ee40a8e3c0c2850f5dda2c">
  <xsd:schema xmlns:xsd="http://www.w3.org/2001/XMLSchema" xmlns:xs="http://www.w3.org/2001/XMLSchema" xmlns:p="http://schemas.microsoft.com/office/2006/metadata/properties" xmlns:ns1="http://schemas.microsoft.com/sharepoint/v3" xmlns:ns2="e70b8a78-97fd-4f90-bda7-270dddac7edf" xmlns:ns3="5badf98b-92c4-4dd7-a358-6c2b07c8f53a" targetNamespace="http://schemas.microsoft.com/office/2006/metadata/properties" ma:root="true" ma:fieldsID="9a0ab1d059633cfa816192909b17a91e" ns1:_="" ns2:_="" ns3:_="">
    <xsd:import namespace="http://schemas.microsoft.com/sharepoint/v3"/>
    <xsd:import namespace="e70b8a78-97fd-4f90-bda7-270dddac7edf"/>
    <xsd:import namespace="5badf98b-92c4-4dd7-a358-6c2b07c8f5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element ref="ns2:MediaLengthInSeconds" minOccurs="0"/>
                <xsd:element ref="ns2:MediaServiceBillingMetadata"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0b8a78-97fd-4f90-bda7-270dddac7e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adf98b-92c4-4dd7-a358-6c2b07c8f5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1AEECB-7CBF-41B6-B304-895A4D5BDF0F}">
  <ds:schemaRefs>
    <ds:schemaRef ds:uri="http://purl.org/dc/dcmitype/"/>
    <ds:schemaRef ds:uri="http://schemas.microsoft.com/office/2006/metadata/properties"/>
    <ds:schemaRef ds:uri="http://schemas.microsoft.com/office/infopath/2007/PartnerControls"/>
    <ds:schemaRef ds:uri="http://purl.org/dc/elements/1.1/"/>
    <ds:schemaRef ds:uri="8a0267fa-0f54-4cd6-8ad6-646191632718"/>
    <ds:schemaRef ds:uri="http://www.w3.org/XML/1998/namespace"/>
    <ds:schemaRef ds:uri="http://purl.org/dc/terms/"/>
    <ds:schemaRef ds:uri="http://schemas.microsoft.com/office/2006/documentManagement/types"/>
    <ds:schemaRef ds:uri="http://schemas.openxmlformats.org/package/2006/metadata/core-properties"/>
    <ds:schemaRef ds:uri="7d849d3a-6ad3-4183-a597-0604674e46ae"/>
    <ds:schemaRef ds:uri="http://schemas.microsoft.com/sharepoint/v3"/>
  </ds:schemaRefs>
</ds:datastoreItem>
</file>

<file path=customXml/itemProps2.xml><?xml version="1.0" encoding="utf-8"?>
<ds:datastoreItem xmlns:ds="http://schemas.openxmlformats.org/officeDocument/2006/customXml" ds:itemID="{A6D92E8F-FE5A-457C-8F38-C9E1F5B2F672}"/>
</file>

<file path=customXml/itemProps3.xml><?xml version="1.0" encoding="utf-8"?>
<ds:datastoreItem xmlns:ds="http://schemas.openxmlformats.org/officeDocument/2006/customXml" ds:itemID="{D9EAC644-7B36-4B02-AE6A-271637DE6193}">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229</TotalTime>
  <Words>423</Words>
  <Application>Microsoft Office PowerPoint</Application>
  <PresentationFormat>Custom</PresentationFormat>
  <Paragraphs>20</Paragraphs>
  <Slides>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-apple-system</vt:lpstr>
      <vt:lpstr>Arial</vt:lpstr>
      <vt:lpstr>Calibri</vt:lpstr>
      <vt:lpstr>Century Gothic</vt:lpstr>
      <vt:lpstr>Corbel</vt:lpstr>
      <vt:lpstr>Gill Sans MT</vt:lpstr>
      <vt:lpstr>Times New Roman</vt:lpstr>
      <vt:lpstr>Wingdings</vt:lpstr>
      <vt:lpstr>Banded</vt:lpstr>
      <vt:lpstr>2_Custom Design</vt:lpstr>
      <vt:lpstr>Hohenfels MWR Special Events  1. Only one live Santa will be permitted in the parade. (provided by MWR)  2. All entries must be suitably decorated including lights. (No open flame permitted) 3. If using a vehicle there must be 2 people (one on either side) to walk with vehicle, as a safety precaution for encroaching children. 4. No HANDOUTS whatsoever candy, toys, or written material NOTHING. 5. All entry forms must be received by 15:00 November 21st  , 2025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Saxton, Roseann Michelle CIV USARMY IMCOM EUROPE (USA)</cp:lastModifiedBy>
  <cp:revision>1</cp:revision>
  <cp:lastPrinted>2025-10-30T08:57:29Z</cp:lastPrinted>
  <dcterms:created xsi:type="dcterms:W3CDTF">2020-06-29T21:50:47Z</dcterms:created>
  <dcterms:modified xsi:type="dcterms:W3CDTF">2025-10-30T09:46:35Z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0x01010093EC8A9BF4781D4EB7E5DB2BE9F6FBDD</vt:lpwstr>
  </property>
</Properties>
</file>